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9" r:id="rId5"/>
    <p:sldId id="262" r:id="rId6"/>
  </p:sldIdLst>
  <p:sldSz cx="6000750" cy="36576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C"/>
    <a:srgbClr val="00ADEF"/>
    <a:srgbClr val="0071CF"/>
    <a:srgbClr val="C1D32F"/>
    <a:srgbClr val="E9A921"/>
    <a:srgbClr val="EAA903"/>
    <a:srgbClr val="0071CE"/>
    <a:srgbClr val="EDAB00"/>
    <a:srgbClr val="C2D500"/>
    <a:srgbClr val="0B7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38" autoAdjust="0"/>
    <p:restoredTop sz="94660"/>
  </p:normalViewPr>
  <p:slideViewPr>
    <p:cSldViewPr snapToGrid="0">
      <p:cViewPr varScale="1">
        <p:scale>
          <a:sx n="202" d="100"/>
          <a:sy n="202" d="100"/>
        </p:scale>
        <p:origin x="1242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NL col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257B482-D7AB-0780-7481-740BDA33379B}"/>
              </a:ext>
            </a:extLst>
          </p:cNvPr>
          <p:cNvSpPr>
            <a:spLocks/>
          </p:cNvSpPr>
          <p:nvPr userDrawn="1"/>
        </p:nvSpPr>
        <p:spPr>
          <a:xfrm>
            <a:off x="1" y="0"/>
            <a:ext cx="6000750" cy="3704734"/>
          </a:xfrm>
          <a:prstGeom prst="rect">
            <a:avLst/>
          </a:prstGeom>
          <a:solidFill>
            <a:srgbClr val="00AD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B7D325A-6D44-0C2E-2922-747A5094540F}"/>
              </a:ext>
            </a:extLst>
          </p:cNvPr>
          <p:cNvGrpSpPr/>
          <p:nvPr userDrawn="1"/>
        </p:nvGrpSpPr>
        <p:grpSpPr>
          <a:xfrm>
            <a:off x="3878802" y="1444636"/>
            <a:ext cx="2391627" cy="2499213"/>
            <a:chOff x="4393945" y="2435347"/>
            <a:chExt cx="853669" cy="89207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F3560C0-A7F9-B37C-AB5C-C68FC0897E68}"/>
                </a:ext>
              </a:extLst>
            </p:cNvPr>
            <p:cNvSpPr/>
            <p:nvPr userDrawn="1"/>
          </p:nvSpPr>
          <p:spPr>
            <a:xfrm>
              <a:off x="4393945" y="3026390"/>
              <a:ext cx="301028" cy="301028"/>
            </a:xfrm>
            <a:prstGeom prst="ellipse">
              <a:avLst/>
            </a:prstGeom>
            <a:solidFill>
              <a:srgbClr val="E9A92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A5D5A646-0DE0-C519-758A-BF32CB5A9D82}"/>
                </a:ext>
              </a:extLst>
            </p:cNvPr>
            <p:cNvSpPr/>
            <p:nvPr userDrawn="1"/>
          </p:nvSpPr>
          <p:spPr>
            <a:xfrm>
              <a:off x="4679132" y="2759294"/>
              <a:ext cx="449655" cy="449655"/>
            </a:xfrm>
            <a:prstGeom prst="ellipse">
              <a:avLst/>
            </a:prstGeom>
            <a:solidFill>
              <a:srgbClr val="C1D3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98FB7322-D870-BA7F-D9F1-4F6D78E16F33}"/>
                </a:ext>
              </a:extLst>
            </p:cNvPr>
            <p:cNvSpPr/>
            <p:nvPr userDrawn="1"/>
          </p:nvSpPr>
          <p:spPr>
            <a:xfrm>
              <a:off x="4946586" y="2435347"/>
              <a:ext cx="301028" cy="301028"/>
            </a:xfrm>
            <a:prstGeom prst="ellipse">
              <a:avLst/>
            </a:prstGeom>
            <a:solidFill>
              <a:srgbClr val="0071C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Title 1">
            <a:extLst>
              <a:ext uri="{FF2B5EF4-FFF2-40B4-BE49-F238E27FC236}">
                <a16:creationId xmlns:a16="http://schemas.microsoft.com/office/drawing/2014/main" id="{65E23FC7-1A7C-657D-A615-A1579B473C49}"/>
              </a:ext>
            </a:extLst>
          </p:cNvPr>
          <p:cNvSpPr txBox="1">
            <a:spLocks/>
          </p:cNvSpPr>
          <p:nvPr userDrawn="1"/>
        </p:nvSpPr>
        <p:spPr>
          <a:xfrm>
            <a:off x="511498" y="1181547"/>
            <a:ext cx="5302967" cy="63444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006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6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365760"/>
            <a:r>
              <a:rPr lang="en-US" sz="4800" b="0" dirty="0">
                <a:solidFill>
                  <a:schemeClr val="bg1"/>
                </a:solidFill>
                <a:latin typeface="Aptos Black" panose="020B0004020202020204" pitchFamily="34" charset="0"/>
                <a:ea typeface="Cambria" panose="02040503050406030204" pitchFamily="18" charset="0"/>
              </a:rPr>
              <a:t>I’m presenting!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D2E62D8F-5C05-BBDB-648D-6A22BCBECAB1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511498" y="2512691"/>
            <a:ext cx="2360350" cy="246603"/>
          </a:xfrm>
        </p:spPr>
        <p:txBody>
          <a:bodyPr>
            <a:noAutofit/>
          </a:bodyPr>
          <a:lstStyle>
            <a:lvl1pPr marL="0" indent="0" algn="l" defTabSz="450068" rtl="0" eaLnBrk="1" latinLnBrk="0" hangingPunct="1">
              <a:lnSpc>
                <a:spcPct val="90000"/>
              </a:lnSpc>
              <a:spcBef>
                <a:spcPts val="492"/>
              </a:spcBef>
              <a:buFont typeface="Arial" panose="020B0604020202020204" pitchFamily="34" charset="0"/>
              <a:buNone/>
              <a:defRPr lang="en-US" sz="1600" kern="1200" dirty="0">
                <a:solidFill>
                  <a:srgbClr val="002D5C"/>
                </a:solidFill>
                <a:latin typeface="Aptos" panose="020B0004020202020204" pitchFamily="34" charset="0"/>
                <a:ea typeface="Cambria" panose="02040503050406030204" pitchFamily="18" charset="0"/>
                <a:cs typeface="+mn-cs"/>
              </a:defRPr>
            </a:lvl1pPr>
            <a:lvl2pPr marL="225034" indent="0" algn="ctr">
              <a:buNone/>
              <a:defRPr sz="984"/>
            </a:lvl2pPr>
            <a:lvl3pPr marL="450068" indent="0" algn="ctr">
              <a:buNone/>
              <a:defRPr sz="886"/>
            </a:lvl3pPr>
            <a:lvl4pPr marL="675102" indent="0" algn="ctr">
              <a:buNone/>
              <a:defRPr sz="788"/>
            </a:lvl4pPr>
            <a:lvl5pPr marL="900135" indent="0" algn="ctr">
              <a:buNone/>
              <a:defRPr sz="788"/>
            </a:lvl5pPr>
            <a:lvl6pPr marL="1125169" indent="0" algn="ctr">
              <a:buNone/>
              <a:defRPr sz="788"/>
            </a:lvl6pPr>
            <a:lvl7pPr marL="1350203" indent="0" algn="ctr">
              <a:buNone/>
              <a:defRPr sz="788"/>
            </a:lvl7pPr>
            <a:lvl8pPr marL="1575237" indent="0" algn="ctr">
              <a:buNone/>
              <a:defRPr sz="788"/>
            </a:lvl8pPr>
            <a:lvl9pPr marL="1800271" indent="0" algn="ctr">
              <a:buNone/>
              <a:defRPr sz="788"/>
            </a:lvl9pPr>
          </a:lstStyle>
          <a:p>
            <a:r>
              <a:rPr lang="en-US" dirty="0"/>
              <a:t>Date | Time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B7461D0-B14D-1114-995F-F872DBD5147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1498" y="2218416"/>
            <a:ext cx="2517775" cy="293687"/>
          </a:xfr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rgbClr val="002D5C"/>
                </a:solidFill>
                <a:latin typeface="Aptos" panose="020B0004020202020204" pitchFamily="34" charset="0"/>
              </a:defRPr>
            </a:lvl1pPr>
          </a:lstStyle>
          <a:p>
            <a:pPr lvl="0"/>
            <a:r>
              <a:rPr lang="en-US" dirty="0"/>
              <a:t>Session Name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DDCA55C5-FE28-196B-2CFB-3E5642199E3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498" y="1870059"/>
            <a:ext cx="3367304" cy="347629"/>
          </a:xfrm>
        </p:spPr>
        <p:txBody>
          <a:bodyPr>
            <a:noAutofit/>
          </a:bodyPr>
          <a:lstStyle>
            <a:lvl1pPr marL="0" indent="0" algn="l">
              <a:buNone/>
              <a:defRPr sz="2400" b="1">
                <a:solidFill>
                  <a:srgbClr val="002D5C"/>
                </a:solidFill>
                <a:latin typeface="Aptos" panose="020B0004020202020204" pitchFamily="34" charset="0"/>
              </a:defRPr>
            </a:lvl1pPr>
          </a:lstStyle>
          <a:p>
            <a:pPr lvl="0"/>
            <a:r>
              <a:rPr lang="en-US" dirty="0"/>
              <a:t>Join me in Dallas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F75E26-3AFA-DB43-702A-1D6DE9491038}"/>
              </a:ext>
            </a:extLst>
          </p:cNvPr>
          <p:cNvSpPr>
            <a:spLocks noGrp="1"/>
          </p:cNvSpPr>
          <p:nvPr userDrawn="1">
            <p:ph type="pic" sz="quarter" idx="11" hasCustomPrompt="1"/>
          </p:nvPr>
        </p:nvSpPr>
        <p:spPr>
          <a:xfrm>
            <a:off x="4211429" y="1980957"/>
            <a:ext cx="1416293" cy="1382485"/>
          </a:xfrm>
          <a:prstGeom prst="ellipse">
            <a:avLst/>
          </a:prstGeom>
        </p:spPr>
        <p:txBody>
          <a:bodyPr/>
          <a:lstStyle>
            <a:lvl1pPr marL="0" indent="0" algn="ctr">
              <a:buNone/>
              <a:defRPr>
                <a:latin typeface="Aptos" panose="020B0004020202020204" pitchFamily="34" charset="0"/>
              </a:defRPr>
            </a:lvl1pPr>
          </a:lstStyle>
          <a:p>
            <a:r>
              <a:rPr lang="en-US" dirty="0"/>
              <a:t>Headshot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DB26D8B-28A3-2B49-9553-2D492E652B2C}"/>
              </a:ext>
            </a:extLst>
          </p:cNvPr>
          <p:cNvGrpSpPr/>
          <p:nvPr userDrawn="1"/>
        </p:nvGrpSpPr>
        <p:grpSpPr>
          <a:xfrm>
            <a:off x="546346" y="24660"/>
            <a:ext cx="2227159" cy="1001126"/>
            <a:chOff x="546346" y="62569"/>
            <a:chExt cx="2415540" cy="1085805"/>
          </a:xfrm>
        </p:grpSpPr>
        <p:pic>
          <p:nvPicPr>
            <p:cNvPr id="4" name="Picture 3" descr="A blue background with white text&#10;&#10;Description automatically generated">
              <a:extLst>
                <a:ext uri="{FF2B5EF4-FFF2-40B4-BE49-F238E27FC236}">
                  <a16:creationId xmlns:a16="http://schemas.microsoft.com/office/drawing/2014/main" id="{BD6FB388-2659-8CC5-B7F8-328617AA1B3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753" b="24469"/>
            <a:stretch/>
          </p:blipFill>
          <p:spPr>
            <a:xfrm>
              <a:off x="546346" y="275829"/>
              <a:ext cx="2415540" cy="872545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947E864-0B60-AD03-74A7-42BD19CDFE1A}"/>
                </a:ext>
              </a:extLst>
            </p:cNvPr>
            <p:cNvSpPr/>
            <p:nvPr userDrawn="1"/>
          </p:nvSpPr>
          <p:spPr>
            <a:xfrm rot="17490727">
              <a:off x="456486" y="387006"/>
              <a:ext cx="372451" cy="129000"/>
            </a:xfrm>
            <a:prstGeom prst="rect">
              <a:avLst/>
            </a:prstGeom>
            <a:solidFill>
              <a:srgbClr val="00AD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30B28E0-AA49-74C0-6F3C-5846799CA013}"/>
                </a:ext>
              </a:extLst>
            </p:cNvPr>
            <p:cNvSpPr/>
            <p:nvPr userDrawn="1"/>
          </p:nvSpPr>
          <p:spPr>
            <a:xfrm rot="17490727">
              <a:off x="584781" y="184295"/>
              <a:ext cx="372451" cy="129000"/>
            </a:xfrm>
            <a:prstGeom prst="rect">
              <a:avLst/>
            </a:prstGeom>
            <a:solidFill>
              <a:srgbClr val="00ADE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159628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152" userDrawn="1">
          <p15:clr>
            <a:srgbClr val="FBAE40"/>
          </p15:clr>
        </p15:guide>
        <p15:guide id="2" pos="189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33" y="243840"/>
            <a:ext cx="1935398" cy="853440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51100" y="526627"/>
            <a:ext cx="3037880" cy="2599267"/>
          </a:xfrm>
        </p:spPr>
        <p:txBody>
          <a:bodyPr/>
          <a:lstStyle>
            <a:lvl1pPr>
              <a:defRPr sz="1575"/>
            </a:lvl1pPr>
            <a:lvl2pPr>
              <a:defRPr sz="1378"/>
            </a:lvl2pPr>
            <a:lvl3pPr>
              <a:defRPr sz="1181"/>
            </a:lvl3pPr>
            <a:lvl4pPr>
              <a:defRPr sz="984"/>
            </a:lvl4pPr>
            <a:lvl5pPr>
              <a:defRPr sz="984"/>
            </a:lvl5pPr>
            <a:lvl6pPr>
              <a:defRPr sz="984"/>
            </a:lvl6pPr>
            <a:lvl7pPr>
              <a:defRPr sz="984"/>
            </a:lvl7pPr>
            <a:lvl8pPr>
              <a:defRPr sz="984"/>
            </a:lvl8pPr>
            <a:lvl9pPr>
              <a:defRPr sz="98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3333" y="1097280"/>
            <a:ext cx="1935398" cy="2032847"/>
          </a:xfrm>
        </p:spPr>
        <p:txBody>
          <a:bodyPr/>
          <a:lstStyle>
            <a:lvl1pPr marL="0" indent="0">
              <a:buNone/>
              <a:defRPr sz="788"/>
            </a:lvl1pPr>
            <a:lvl2pPr marL="225034" indent="0">
              <a:buNone/>
              <a:defRPr sz="689"/>
            </a:lvl2pPr>
            <a:lvl3pPr marL="450068" indent="0">
              <a:buNone/>
              <a:defRPr sz="591"/>
            </a:lvl3pPr>
            <a:lvl4pPr marL="675102" indent="0">
              <a:buNone/>
              <a:defRPr sz="492"/>
            </a:lvl4pPr>
            <a:lvl5pPr marL="900135" indent="0">
              <a:buNone/>
              <a:defRPr sz="492"/>
            </a:lvl5pPr>
            <a:lvl6pPr marL="1125169" indent="0">
              <a:buNone/>
              <a:defRPr sz="492"/>
            </a:lvl6pPr>
            <a:lvl7pPr marL="1350203" indent="0">
              <a:buNone/>
              <a:defRPr sz="492"/>
            </a:lvl7pPr>
            <a:lvl8pPr marL="1575237" indent="0">
              <a:buNone/>
              <a:defRPr sz="492"/>
            </a:lvl8pPr>
            <a:lvl9pPr marL="1800271" indent="0">
              <a:buNone/>
              <a:defRPr sz="4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690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33" y="243840"/>
            <a:ext cx="1935398" cy="853440"/>
          </a:xfrm>
        </p:spPr>
        <p:txBody>
          <a:bodyPr anchor="b"/>
          <a:lstStyle>
            <a:lvl1pPr>
              <a:defRPr sz="157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51100" y="526627"/>
            <a:ext cx="3037880" cy="2599267"/>
          </a:xfrm>
        </p:spPr>
        <p:txBody>
          <a:bodyPr anchor="t"/>
          <a:lstStyle>
            <a:lvl1pPr marL="0" indent="0">
              <a:buNone/>
              <a:defRPr sz="1575"/>
            </a:lvl1pPr>
            <a:lvl2pPr marL="225034" indent="0">
              <a:buNone/>
              <a:defRPr sz="1378"/>
            </a:lvl2pPr>
            <a:lvl3pPr marL="450068" indent="0">
              <a:buNone/>
              <a:defRPr sz="1181"/>
            </a:lvl3pPr>
            <a:lvl4pPr marL="675102" indent="0">
              <a:buNone/>
              <a:defRPr sz="984"/>
            </a:lvl4pPr>
            <a:lvl5pPr marL="900135" indent="0">
              <a:buNone/>
              <a:defRPr sz="984"/>
            </a:lvl5pPr>
            <a:lvl6pPr marL="1125169" indent="0">
              <a:buNone/>
              <a:defRPr sz="984"/>
            </a:lvl6pPr>
            <a:lvl7pPr marL="1350203" indent="0">
              <a:buNone/>
              <a:defRPr sz="984"/>
            </a:lvl7pPr>
            <a:lvl8pPr marL="1575237" indent="0">
              <a:buNone/>
              <a:defRPr sz="984"/>
            </a:lvl8pPr>
            <a:lvl9pPr marL="1800271" indent="0">
              <a:buNone/>
              <a:defRPr sz="98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3333" y="1097280"/>
            <a:ext cx="1935398" cy="2032847"/>
          </a:xfrm>
        </p:spPr>
        <p:txBody>
          <a:bodyPr/>
          <a:lstStyle>
            <a:lvl1pPr marL="0" indent="0">
              <a:buNone/>
              <a:defRPr sz="788"/>
            </a:lvl1pPr>
            <a:lvl2pPr marL="225034" indent="0">
              <a:buNone/>
              <a:defRPr sz="689"/>
            </a:lvl2pPr>
            <a:lvl3pPr marL="450068" indent="0">
              <a:buNone/>
              <a:defRPr sz="591"/>
            </a:lvl3pPr>
            <a:lvl4pPr marL="675102" indent="0">
              <a:buNone/>
              <a:defRPr sz="492"/>
            </a:lvl4pPr>
            <a:lvl5pPr marL="900135" indent="0">
              <a:buNone/>
              <a:defRPr sz="492"/>
            </a:lvl5pPr>
            <a:lvl6pPr marL="1125169" indent="0">
              <a:buNone/>
              <a:defRPr sz="492"/>
            </a:lvl6pPr>
            <a:lvl7pPr marL="1350203" indent="0">
              <a:buNone/>
              <a:defRPr sz="492"/>
            </a:lvl7pPr>
            <a:lvl8pPr marL="1575237" indent="0">
              <a:buNone/>
              <a:defRPr sz="492"/>
            </a:lvl8pPr>
            <a:lvl9pPr marL="1800271" indent="0">
              <a:buNone/>
              <a:defRPr sz="4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594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03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294287" y="194733"/>
            <a:ext cx="1293912" cy="30996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2551" y="194733"/>
            <a:ext cx="3806726" cy="30996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778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3981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0094" y="598593"/>
            <a:ext cx="4500563" cy="1273387"/>
          </a:xfrm>
        </p:spPr>
        <p:txBody>
          <a:bodyPr anchor="b"/>
          <a:lstStyle>
            <a:lvl1pPr algn="ctr">
              <a:defRPr sz="2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0094" y="1921087"/>
            <a:ext cx="4500563" cy="88307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0071CE"/>
                </a:solidFill>
                <a:latin typeface="Cambria" panose="02040503050406030204" pitchFamily="18" charset="0"/>
                <a:ea typeface="Cambria" panose="02040503050406030204" pitchFamily="18" charset="0"/>
              </a:defRPr>
            </a:lvl1pPr>
            <a:lvl2pPr marL="225034" indent="0" algn="ctr">
              <a:buNone/>
              <a:defRPr sz="984"/>
            </a:lvl2pPr>
            <a:lvl3pPr marL="450068" indent="0" algn="ctr">
              <a:buNone/>
              <a:defRPr sz="886"/>
            </a:lvl3pPr>
            <a:lvl4pPr marL="675102" indent="0" algn="ctr">
              <a:buNone/>
              <a:defRPr sz="788"/>
            </a:lvl4pPr>
            <a:lvl5pPr marL="900135" indent="0" algn="ctr">
              <a:buNone/>
              <a:defRPr sz="788"/>
            </a:lvl5pPr>
            <a:lvl6pPr marL="1125169" indent="0" algn="ctr">
              <a:buNone/>
              <a:defRPr sz="788"/>
            </a:lvl6pPr>
            <a:lvl7pPr marL="1350203" indent="0" algn="ctr">
              <a:buNone/>
              <a:defRPr sz="788"/>
            </a:lvl7pPr>
            <a:lvl8pPr marL="1575237" indent="0" algn="ctr">
              <a:buNone/>
              <a:defRPr sz="788"/>
            </a:lvl8pPr>
            <a:lvl9pPr marL="1800271" indent="0" algn="ctr">
              <a:buNone/>
              <a:defRPr sz="788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63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39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426" y="911860"/>
            <a:ext cx="5175647" cy="1521460"/>
          </a:xfrm>
        </p:spPr>
        <p:txBody>
          <a:bodyPr anchor="b"/>
          <a:lstStyle>
            <a:lvl1pPr>
              <a:defRPr sz="295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9426" y="2447714"/>
            <a:ext cx="5175647" cy="800100"/>
          </a:xfrm>
        </p:spPr>
        <p:txBody>
          <a:bodyPr/>
          <a:lstStyle>
            <a:lvl1pPr marL="0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1pPr>
            <a:lvl2pPr marL="225034" indent="0">
              <a:buNone/>
              <a:defRPr sz="984">
                <a:solidFill>
                  <a:schemeClr val="tx1">
                    <a:tint val="75000"/>
                  </a:schemeClr>
                </a:solidFill>
              </a:defRPr>
            </a:lvl2pPr>
            <a:lvl3pPr marL="450068" indent="0">
              <a:buNone/>
              <a:defRPr sz="886">
                <a:solidFill>
                  <a:schemeClr val="tx1">
                    <a:tint val="75000"/>
                  </a:schemeClr>
                </a:solidFill>
              </a:defRPr>
            </a:lvl3pPr>
            <a:lvl4pPr marL="675102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90013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125169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350203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575237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1800271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11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2551" y="973666"/>
            <a:ext cx="2550319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37880" y="973666"/>
            <a:ext cx="2550319" cy="2320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4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3333" y="194734"/>
            <a:ext cx="5175647" cy="7069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3334" y="896620"/>
            <a:ext cx="2538598" cy="439420"/>
          </a:xfrm>
        </p:spPr>
        <p:txBody>
          <a:bodyPr anchor="b"/>
          <a:lstStyle>
            <a:lvl1pPr marL="0" indent="0">
              <a:buNone/>
              <a:defRPr sz="1181" b="1"/>
            </a:lvl1pPr>
            <a:lvl2pPr marL="225034" indent="0">
              <a:buNone/>
              <a:defRPr sz="984" b="1"/>
            </a:lvl2pPr>
            <a:lvl3pPr marL="450068" indent="0">
              <a:buNone/>
              <a:defRPr sz="886" b="1"/>
            </a:lvl3pPr>
            <a:lvl4pPr marL="675102" indent="0">
              <a:buNone/>
              <a:defRPr sz="788" b="1"/>
            </a:lvl4pPr>
            <a:lvl5pPr marL="900135" indent="0">
              <a:buNone/>
              <a:defRPr sz="788" b="1"/>
            </a:lvl5pPr>
            <a:lvl6pPr marL="1125169" indent="0">
              <a:buNone/>
              <a:defRPr sz="788" b="1"/>
            </a:lvl6pPr>
            <a:lvl7pPr marL="1350203" indent="0">
              <a:buNone/>
              <a:defRPr sz="788" b="1"/>
            </a:lvl7pPr>
            <a:lvl8pPr marL="1575237" indent="0">
              <a:buNone/>
              <a:defRPr sz="788" b="1"/>
            </a:lvl8pPr>
            <a:lvl9pPr marL="1800271" indent="0">
              <a:buNone/>
              <a:defRPr sz="78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3334" y="1336040"/>
            <a:ext cx="2538598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037880" y="896620"/>
            <a:ext cx="2551100" cy="439420"/>
          </a:xfrm>
        </p:spPr>
        <p:txBody>
          <a:bodyPr anchor="b"/>
          <a:lstStyle>
            <a:lvl1pPr marL="0" indent="0">
              <a:buNone/>
              <a:defRPr sz="1181" b="1"/>
            </a:lvl1pPr>
            <a:lvl2pPr marL="225034" indent="0">
              <a:buNone/>
              <a:defRPr sz="984" b="1"/>
            </a:lvl2pPr>
            <a:lvl3pPr marL="450068" indent="0">
              <a:buNone/>
              <a:defRPr sz="886" b="1"/>
            </a:lvl3pPr>
            <a:lvl4pPr marL="675102" indent="0">
              <a:buNone/>
              <a:defRPr sz="788" b="1"/>
            </a:lvl4pPr>
            <a:lvl5pPr marL="900135" indent="0">
              <a:buNone/>
              <a:defRPr sz="788" b="1"/>
            </a:lvl5pPr>
            <a:lvl6pPr marL="1125169" indent="0">
              <a:buNone/>
              <a:defRPr sz="788" b="1"/>
            </a:lvl6pPr>
            <a:lvl7pPr marL="1350203" indent="0">
              <a:buNone/>
              <a:defRPr sz="788" b="1"/>
            </a:lvl7pPr>
            <a:lvl8pPr marL="1575237" indent="0">
              <a:buNone/>
              <a:defRPr sz="788" b="1"/>
            </a:lvl8pPr>
            <a:lvl9pPr marL="1800271" indent="0">
              <a:buNone/>
              <a:defRPr sz="78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037880" y="1336040"/>
            <a:ext cx="2551100" cy="196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6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5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85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2552" y="194734"/>
            <a:ext cx="5175647" cy="706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2552" y="973666"/>
            <a:ext cx="5175647" cy="2320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12551" y="3390054"/>
            <a:ext cx="1350169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9D153A-C7D0-4AAA-AE7B-8474B639D92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7749" y="3390054"/>
            <a:ext cx="2025253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38030" y="3390054"/>
            <a:ext cx="1350169" cy="194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9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C7140-F345-4830-B35A-10490F6D6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81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3" r:id="rId2"/>
    <p:sldLayoutId id="2147483686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</p:sldLayoutIdLst>
  <p:txStyles>
    <p:titleStyle>
      <a:lvl1pPr algn="l" defTabSz="450068" rtl="0" eaLnBrk="1" latinLnBrk="0" hangingPunct="1">
        <a:lnSpc>
          <a:spcPct val="90000"/>
        </a:lnSpc>
        <a:spcBef>
          <a:spcPct val="0"/>
        </a:spcBef>
        <a:buNone/>
        <a:defRPr sz="216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2517" indent="-112517" algn="l" defTabSz="450068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378" kern="1200">
          <a:solidFill>
            <a:schemeClr val="tx1"/>
          </a:solidFill>
          <a:latin typeface="+mn-lt"/>
          <a:ea typeface="+mn-ea"/>
          <a:cs typeface="+mn-cs"/>
        </a:defRPr>
      </a:lvl1pPr>
      <a:lvl2pPr marL="337551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2pPr>
      <a:lvl3pPr marL="562585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984" kern="1200">
          <a:solidFill>
            <a:schemeClr val="tx1"/>
          </a:solidFill>
          <a:latin typeface="+mn-lt"/>
          <a:ea typeface="+mn-ea"/>
          <a:cs typeface="+mn-cs"/>
        </a:defRPr>
      </a:lvl3pPr>
      <a:lvl4pPr marL="787618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4pPr>
      <a:lvl5pPr marL="1012652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5pPr>
      <a:lvl6pPr marL="1237686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6pPr>
      <a:lvl7pPr marL="1462720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7pPr>
      <a:lvl8pPr marL="1687754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8pPr>
      <a:lvl9pPr marL="1912788" indent="-112517" algn="l" defTabSz="450068" rtl="0" eaLnBrk="1" latinLnBrk="0" hangingPunct="1">
        <a:lnSpc>
          <a:spcPct val="90000"/>
        </a:lnSpc>
        <a:spcBef>
          <a:spcPts val="246"/>
        </a:spcBef>
        <a:buFont typeface="Arial" panose="020B0604020202020204" pitchFamily="34" charset="0"/>
        <a:buChar char="•"/>
        <a:defRPr sz="88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1pPr>
      <a:lvl2pPr marL="225034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2pPr>
      <a:lvl3pPr marL="450068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3pPr>
      <a:lvl4pPr marL="675102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4pPr>
      <a:lvl5pPr marL="900135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5pPr>
      <a:lvl6pPr marL="1125169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6pPr>
      <a:lvl7pPr marL="1350203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7pPr>
      <a:lvl8pPr marL="1575237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8pPr>
      <a:lvl9pPr marL="1800271" algn="l" defTabSz="450068" rtl="0" eaLnBrk="1" latinLnBrk="0" hangingPunct="1">
        <a:defRPr sz="8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7842E-45CC-D835-24F5-F66A2A5D5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D5C"/>
                </a:solidFill>
                <a:latin typeface="Aptos Black" panose="020B0004020202020204" pitchFamily="34" charset="0"/>
              </a:rPr>
              <a:t>Instructions: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DDC84-B9F9-58B2-DAB4-AD28551841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552" y="827095"/>
            <a:ext cx="5175647" cy="246728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D5C"/>
                </a:solidFill>
                <a:latin typeface="Aptos" panose="020B0004020202020204" pitchFamily="34" charset="0"/>
              </a:rPr>
              <a:t>Use the template to insert the information about your presentation (city, title, date/time)</a:t>
            </a:r>
          </a:p>
          <a:p>
            <a:r>
              <a:rPr lang="en-US" dirty="0">
                <a:solidFill>
                  <a:srgbClr val="002D5C"/>
                </a:solidFill>
                <a:latin typeface="Aptos" panose="020B0004020202020204" pitchFamily="34" charset="0"/>
              </a:rPr>
              <a:t>To change the headshot, right-click placeholder image &gt; select </a:t>
            </a:r>
            <a:r>
              <a:rPr lang="en-US" b="1" dirty="0">
                <a:solidFill>
                  <a:srgbClr val="002D5C"/>
                </a:solidFill>
                <a:latin typeface="Aptos" panose="020B0004020202020204" pitchFamily="34" charset="0"/>
              </a:rPr>
              <a:t>Change Picture</a:t>
            </a:r>
            <a:r>
              <a:rPr lang="en-US" dirty="0">
                <a:solidFill>
                  <a:srgbClr val="002D5C"/>
                </a:solidFill>
                <a:latin typeface="Aptos" panose="020B0004020202020204" pitchFamily="34" charset="0"/>
              </a:rPr>
              <a:t> &gt; select </a:t>
            </a:r>
            <a:r>
              <a:rPr lang="en-US" b="1" dirty="0">
                <a:solidFill>
                  <a:srgbClr val="002D5C"/>
                </a:solidFill>
                <a:latin typeface="Aptos" panose="020B0004020202020204" pitchFamily="34" charset="0"/>
              </a:rPr>
              <a:t>This Device… </a:t>
            </a:r>
          </a:p>
          <a:p>
            <a:r>
              <a:rPr lang="en-US" dirty="0">
                <a:solidFill>
                  <a:srgbClr val="002D5C"/>
                </a:solidFill>
                <a:latin typeface="Aptos" panose="020B0004020202020204" pitchFamily="34" charset="0"/>
              </a:rPr>
              <a:t>Add your session logo, if desired, under the text</a:t>
            </a:r>
          </a:p>
          <a:p>
            <a:r>
              <a:rPr lang="en-US" b="1" dirty="0">
                <a:solidFill>
                  <a:srgbClr val="002D5C"/>
                </a:solidFill>
                <a:latin typeface="Aptos" panose="020B0004020202020204" pitchFamily="34" charset="0"/>
              </a:rPr>
              <a:t>To export:</a:t>
            </a:r>
          </a:p>
          <a:p>
            <a:pPr lvl="1"/>
            <a:r>
              <a:rPr lang="en-US" dirty="0">
                <a:solidFill>
                  <a:srgbClr val="002D5C"/>
                </a:solidFill>
                <a:latin typeface="Aptos" panose="020B0004020202020204" pitchFamily="34" charset="0"/>
              </a:rPr>
              <a:t>Click File &gt; Export &gt; </a:t>
            </a:r>
            <a:r>
              <a:rPr lang="en-US" b="1" dirty="0">
                <a:solidFill>
                  <a:srgbClr val="002D5C"/>
                </a:solidFill>
                <a:latin typeface="Aptos" panose="020B0004020202020204" pitchFamily="34" charset="0"/>
              </a:rPr>
              <a:t>Change File Type</a:t>
            </a:r>
          </a:p>
          <a:p>
            <a:pPr lvl="1"/>
            <a:r>
              <a:rPr lang="en-US" dirty="0">
                <a:solidFill>
                  <a:srgbClr val="002D5C"/>
                </a:solidFill>
                <a:latin typeface="Aptos" panose="020B0004020202020204" pitchFamily="34" charset="0"/>
              </a:rPr>
              <a:t>Double-click </a:t>
            </a:r>
            <a:r>
              <a:rPr lang="en-US" b="1" dirty="0">
                <a:solidFill>
                  <a:srgbClr val="002D5C"/>
                </a:solidFill>
                <a:latin typeface="Aptos" panose="020B0004020202020204" pitchFamily="34" charset="0"/>
              </a:rPr>
              <a:t>JPEG File Interchange Format </a:t>
            </a:r>
            <a:r>
              <a:rPr lang="en-US" dirty="0">
                <a:solidFill>
                  <a:srgbClr val="002D5C"/>
                </a:solidFill>
                <a:latin typeface="Aptos" panose="020B0004020202020204" pitchFamily="34" charset="0"/>
              </a:rPr>
              <a:t>in the Image File Formats Section</a:t>
            </a:r>
          </a:p>
          <a:p>
            <a:pPr lvl="1"/>
            <a:r>
              <a:rPr lang="en-US" dirty="0">
                <a:solidFill>
                  <a:srgbClr val="002D5C"/>
                </a:solidFill>
                <a:latin typeface="Aptos" panose="020B0004020202020204" pitchFamily="34" charset="0"/>
              </a:rPr>
              <a:t>Select destination for the final image and rename the file and click </a:t>
            </a:r>
            <a:r>
              <a:rPr lang="en-US" b="1" dirty="0">
                <a:solidFill>
                  <a:srgbClr val="002D5C"/>
                </a:solidFill>
                <a:latin typeface="Aptos" panose="020B0004020202020204" pitchFamily="34" charset="0"/>
              </a:rPr>
              <a:t>Save</a:t>
            </a:r>
            <a:endParaRPr lang="en-US" dirty="0">
              <a:solidFill>
                <a:srgbClr val="002D5C"/>
              </a:solidFill>
              <a:latin typeface="Aptos" panose="020B0004020202020204" pitchFamily="34" charset="0"/>
            </a:endParaRPr>
          </a:p>
          <a:p>
            <a:pPr lvl="1"/>
            <a:r>
              <a:rPr lang="en-US" dirty="0">
                <a:solidFill>
                  <a:srgbClr val="002D5C"/>
                </a:solidFill>
                <a:latin typeface="Aptos" panose="020B0004020202020204" pitchFamily="34" charset="0"/>
              </a:rPr>
              <a:t>Select “</a:t>
            </a:r>
            <a:r>
              <a:rPr lang="en-US" b="1" dirty="0">
                <a:solidFill>
                  <a:srgbClr val="002D5C"/>
                </a:solidFill>
                <a:latin typeface="Aptos" panose="020B0004020202020204" pitchFamily="34" charset="0"/>
              </a:rPr>
              <a:t>Just this one</a:t>
            </a:r>
            <a:r>
              <a:rPr lang="en-US" dirty="0">
                <a:solidFill>
                  <a:srgbClr val="002D5C"/>
                </a:solidFill>
                <a:latin typeface="Aptos" panose="020B0004020202020204" pitchFamily="34" charset="0"/>
              </a:rPr>
              <a:t>” in the pop-up menu</a:t>
            </a:r>
          </a:p>
          <a:p>
            <a:pPr lvl="1"/>
            <a:endParaRPr lang="en-US" dirty="0">
              <a:solidFill>
                <a:srgbClr val="002D5C"/>
              </a:solidFill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865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2D5D641-01DA-F9AC-34DA-0712749892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D157B188-BAFA-CE44-46AE-975775E42B0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5283" y="0"/>
            <a:ext cx="6046032" cy="3725333"/>
          </a:xfrm>
          <a:prstGeom prst="rect">
            <a:avLst/>
          </a:prstGeom>
        </p:spPr>
      </p:pic>
      <p:pic>
        <p:nvPicPr>
          <p:cNvPr id="2" name="Picture Placeholder 13">
            <a:extLst>
              <a:ext uri="{FF2B5EF4-FFF2-40B4-BE49-F238E27FC236}">
                <a16:creationId xmlns:a16="http://schemas.microsoft.com/office/drawing/2014/main" id="{CD2E0550-1E86-735C-7ACF-626153562B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1" r="6841"/>
          <a:stretch/>
        </p:blipFill>
        <p:spPr>
          <a:xfrm>
            <a:off x="607048" y="94100"/>
            <a:ext cx="1416293" cy="1382485"/>
          </a:xfrm>
          <a:prstGeom prst="ellipse">
            <a:avLst/>
          </a:prstGeom>
        </p:spPr>
      </p:pic>
      <p:sp>
        <p:nvSpPr>
          <p:cNvPr id="3" name="Subtitle 15">
            <a:extLst>
              <a:ext uri="{FF2B5EF4-FFF2-40B4-BE49-F238E27FC236}">
                <a16:creationId xmlns:a16="http://schemas.microsoft.com/office/drawing/2014/main" id="{997440E9-7EA4-5E05-74A6-73DDF4A9C0EF}"/>
              </a:ext>
            </a:extLst>
          </p:cNvPr>
          <p:cNvSpPr txBox="1">
            <a:spLocks/>
          </p:cNvSpPr>
          <p:nvPr/>
        </p:nvSpPr>
        <p:spPr>
          <a:xfrm>
            <a:off x="640025" y="2857289"/>
            <a:ext cx="2360350" cy="246603"/>
          </a:xfrm>
          <a:prstGeom prst="rect">
            <a:avLst/>
          </a:prstGeom>
        </p:spPr>
        <p:txBody>
          <a:bodyPr/>
          <a:lstStyle>
            <a:lvl1pPr marL="112517" indent="-112517" algn="l" defTabSz="450068" rtl="0" eaLnBrk="1" latinLnBrk="0" hangingPunct="1">
              <a:lnSpc>
                <a:spcPct val="90000"/>
              </a:lnSpc>
              <a:spcBef>
                <a:spcPts val="492"/>
              </a:spcBef>
              <a:buFont typeface="Arial" panose="020B0604020202020204" pitchFamily="34" charset="0"/>
              <a:buChar char="•"/>
              <a:defRPr sz="1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7551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11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2585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87618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2652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37686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2720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7754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2788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Date | Time</a:t>
            </a:r>
          </a:p>
        </p:txBody>
      </p:sp>
      <p:sp>
        <p:nvSpPr>
          <p:cNvPr id="4" name="Text Placeholder 17">
            <a:extLst>
              <a:ext uri="{FF2B5EF4-FFF2-40B4-BE49-F238E27FC236}">
                <a16:creationId xmlns:a16="http://schemas.microsoft.com/office/drawing/2014/main" id="{E7EC5134-DD3E-8C5B-4179-956C88D8F93A}"/>
              </a:ext>
            </a:extLst>
          </p:cNvPr>
          <p:cNvSpPr txBox="1">
            <a:spLocks/>
          </p:cNvSpPr>
          <p:nvPr/>
        </p:nvSpPr>
        <p:spPr>
          <a:xfrm>
            <a:off x="640025" y="2563602"/>
            <a:ext cx="2517775" cy="293687"/>
          </a:xfrm>
          <a:prstGeom prst="rect">
            <a:avLst/>
          </a:prstGeom>
        </p:spPr>
        <p:txBody>
          <a:bodyPr/>
          <a:lstStyle>
            <a:lvl1pPr marL="112517" indent="-112517" algn="l" defTabSz="450068" rtl="0" eaLnBrk="1" latinLnBrk="0" hangingPunct="1">
              <a:lnSpc>
                <a:spcPct val="90000"/>
              </a:lnSpc>
              <a:spcBef>
                <a:spcPts val="492"/>
              </a:spcBef>
              <a:buFont typeface="Arial" panose="020B0604020202020204" pitchFamily="34" charset="0"/>
              <a:buChar char="•"/>
              <a:defRPr sz="137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37551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118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62585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87618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12652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37686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62720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87754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12788" indent="-112517" algn="l" defTabSz="450068" rtl="0" eaLnBrk="1" latinLnBrk="0" hangingPunct="1">
              <a:lnSpc>
                <a:spcPct val="90000"/>
              </a:lnSpc>
              <a:spcBef>
                <a:spcPts val="246"/>
              </a:spcBef>
              <a:buFont typeface="Arial" panose="020B0604020202020204" pitchFamily="34" charset="0"/>
              <a:buChar char="•"/>
              <a:defRPr sz="88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Aptos" panose="020B0004020202020204" pitchFamily="34" charset="0"/>
              </a:rPr>
              <a:t>SESSION TITLE</a:t>
            </a:r>
          </a:p>
        </p:txBody>
      </p:sp>
    </p:spTree>
    <p:extLst>
      <p:ext uri="{BB962C8B-B14F-4D97-AF65-F5344CB8AC3E}">
        <p14:creationId xmlns:p14="http://schemas.microsoft.com/office/powerpoint/2010/main" val="1701628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4e1022-3ea5-4a82-8664-9899777a805d">
      <Terms xmlns="http://schemas.microsoft.com/office/infopath/2007/PartnerControls"/>
    </lcf76f155ced4ddcb4097134ff3c332f>
    <TaxCatchAll xmlns="c3b0d55f-ae7b-48f9-848e-c03b1a34438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6DCBDFEB45B1468EE95F19BE3D14D1" ma:contentTypeVersion="8" ma:contentTypeDescription="Create a new document." ma:contentTypeScope="" ma:versionID="5589ec3010db3e9abeb65db022bc9f7c">
  <xsd:schema xmlns:xsd="http://www.w3.org/2001/XMLSchema" xmlns:xs="http://www.w3.org/2001/XMLSchema" xmlns:p="http://schemas.microsoft.com/office/2006/metadata/properties" xmlns:ns2="e14e1022-3ea5-4a82-8664-9899777a805d" xmlns:ns3="c3b0d55f-ae7b-48f9-848e-c03b1a34438e" targetNamespace="http://schemas.microsoft.com/office/2006/metadata/properties" ma:root="true" ma:fieldsID="2318cd2d6de9b5a3ce1f960981af12d7" ns2:_="" ns3:_="">
    <xsd:import namespace="e14e1022-3ea5-4a82-8664-9899777a805d"/>
    <xsd:import namespace="c3b0d55f-ae7b-48f9-848e-c03b1a3443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4e1022-3ea5-4a82-8664-9899777a8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4c8e7222-8da5-4e7b-9a38-ac247c9a4fa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b0d55f-ae7b-48f9-848e-c03b1a34438e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e4f18937-17ff-4956-8877-8e4377460852}" ma:internalName="TaxCatchAll" ma:showField="CatchAllData" ma:web="c3b0d55f-ae7b-48f9-848e-c03b1a3443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C2AF70-1A20-4743-BFE3-0287F4BFE93A}">
  <ds:schemaRefs>
    <ds:schemaRef ds:uri="http://purl.org/dc/dcmitype/"/>
    <ds:schemaRef ds:uri="c3b0d55f-ae7b-48f9-848e-c03b1a34438e"/>
    <ds:schemaRef ds:uri="http://schemas.openxmlformats.org/package/2006/metadata/core-properties"/>
    <ds:schemaRef ds:uri="http://www.w3.org/XML/1998/namespace"/>
    <ds:schemaRef ds:uri="e14e1022-3ea5-4a82-8664-9899777a805d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6642A5C-606A-4722-B06B-5CA9BBA46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4e1022-3ea5-4a82-8664-9899777a805d"/>
    <ds:schemaRef ds:uri="c3b0d55f-ae7b-48f9-848e-c03b1a3443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686782-984D-40DA-813D-5080CA0D698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1788</TotalTime>
  <Words>99</Words>
  <Application>Microsoft Office PowerPoint</Application>
  <PresentationFormat>Custom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Black</vt:lpstr>
      <vt:lpstr>Arial</vt:lpstr>
      <vt:lpstr>Calibri</vt:lpstr>
      <vt:lpstr>Calibri Light</vt:lpstr>
      <vt:lpstr>Cambria</vt:lpstr>
      <vt:lpstr>Office Theme</vt:lpstr>
      <vt:lpstr>Instructions: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will be presenting at</dc:title>
  <dc:creator>Emily J. Perry</dc:creator>
  <cp:lastModifiedBy>Brandon Trissler</cp:lastModifiedBy>
  <cp:revision>22</cp:revision>
  <dcterms:created xsi:type="dcterms:W3CDTF">2023-02-20T15:19:52Z</dcterms:created>
  <dcterms:modified xsi:type="dcterms:W3CDTF">2025-05-08T19:46:12Z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0x010100BB6DCBDFEB45B1468EE95F19BE3D14D1</vt:lpwstr>
  </property>
</Properties>
</file>