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14_F4FA4A5E.xml" ContentType="application/vnd.ms-powerpoint.comments+xml"/>
  <Override PartName="/ppt/comments/modernComment_100_6F03F69D.xml" ContentType="application/vnd.ms-powerpoint.comments+xml"/>
  <Override PartName="/ppt/comments/modernComment_107_77195AFA.xml" ContentType="application/vnd.ms-powerpoint.comments+xml"/>
  <Override PartName="/ppt/comments/modernComment_109_56C1BEBB.xml" ContentType="application/vnd.ms-powerpoint.comments+xml"/>
  <Override PartName="/ppt/comments/modernComment_10C_964E2B97.xml" ContentType="application/vnd.ms-powerpoint.comments+xml"/>
  <Override PartName="/ppt/comments/modernComment_10F_40FCCB3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76" r:id="rId5"/>
    <p:sldId id="273" r:id="rId6"/>
    <p:sldId id="274" r:id="rId7"/>
    <p:sldId id="275"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2DDD5359-1BCA-4F78-BDBB-57041984F5F7}">
          <p14:sldIdLst>
            <p14:sldId id="276"/>
            <p14:sldId id="273"/>
            <p14:sldId id="274"/>
            <p14:sldId id="275"/>
          </p14:sldIdLst>
        </p14:section>
        <p14:section name="RNLNC 2025 Template Layouts" id="{8204462B-0D5C-4BCE-BC42-CFC3FBD7181B}">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2435F-AB92-8B03-6601-39EC5E0E3087}" name="Brandon Trissler" initials="BT" userId="S::Brandon.Trissler@ruffalonl.com::8e977e67-6614-497e-bc79-c3d2bfe4b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87C"/>
    <a:srgbClr val="00A8E2"/>
    <a:srgbClr val="26A9D4"/>
    <a:srgbClr val="FFFFFF"/>
    <a:srgbClr val="BDBBBB"/>
    <a:srgbClr val="002C5C"/>
    <a:srgbClr val="ECAA00"/>
    <a:srgbClr val="0071CE"/>
    <a:srgbClr val="C3D600"/>
    <a:srgbClr val="898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5626D-8CDD-437B-BB43-1A89AC32CD1D}" v="1" dt="2025-05-12T22:15:03.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ka Pica" userId="12317889-b225-43ed-9c06-c780f2a4acb5" providerId="ADAL" clId="{8945626D-8CDD-437B-BB43-1A89AC32CD1D}"/>
    <pc:docChg chg="undo custSel modSld sldOrd modMainMaster">
      <pc:chgData name="Beka Pica" userId="12317889-b225-43ed-9c06-c780f2a4acb5" providerId="ADAL" clId="{8945626D-8CDD-437B-BB43-1A89AC32CD1D}" dt="2025-05-12T22:15:03.902" v="287" actId="14826"/>
      <pc:docMkLst>
        <pc:docMk/>
      </pc:docMkLst>
      <pc:sldChg chg="addSp delSp modSp mod setBg modClrScheme chgLayout">
        <pc:chgData name="Beka Pica" userId="12317889-b225-43ed-9c06-c780f2a4acb5" providerId="ADAL" clId="{8945626D-8CDD-437B-BB43-1A89AC32CD1D}" dt="2025-05-09T18:57:10.893" v="42"/>
        <pc:sldMkLst>
          <pc:docMk/>
          <pc:sldMk cId="1862530717" sldId="256"/>
        </pc:sldMkLst>
        <pc:spChg chg="add del mod ord modVis">
          <ac:chgData name="Beka Pica" userId="12317889-b225-43ed-9c06-c780f2a4acb5" providerId="ADAL" clId="{8945626D-8CDD-437B-BB43-1A89AC32CD1D}" dt="2025-05-09T18:56:23.802" v="11"/>
          <ac:spMkLst>
            <pc:docMk/>
            <pc:sldMk cId="1862530717" sldId="256"/>
            <ac:spMk id="4" creationId="{730D94D8-FB64-B229-DF8C-432249A3C29F}"/>
          </ac:spMkLst>
        </pc:spChg>
        <pc:spChg chg="add del mod ord modVis">
          <ac:chgData name="Beka Pica" userId="12317889-b225-43ed-9c06-c780f2a4acb5" providerId="ADAL" clId="{8945626D-8CDD-437B-BB43-1A89AC32CD1D}" dt="2025-05-09T18:56:23.802" v="11"/>
          <ac:spMkLst>
            <pc:docMk/>
            <pc:sldMk cId="1862530717" sldId="256"/>
            <ac:spMk id="5" creationId="{CB1FB1D9-FF2B-7AE0-6663-F76A87D03193}"/>
          </ac:spMkLst>
        </pc:spChg>
      </pc:sldChg>
      <pc:sldChg chg="modSp">
        <pc:chgData name="Beka Pica" userId="12317889-b225-43ed-9c06-c780f2a4acb5" providerId="ADAL" clId="{8945626D-8CDD-437B-BB43-1A89AC32CD1D}" dt="2025-05-09T18:56:23.802" v="11"/>
        <pc:sldMkLst>
          <pc:docMk/>
          <pc:sldMk cId="1068240127" sldId="257"/>
        </pc:sldMkLst>
        <pc:spChg chg="mod">
          <ac:chgData name="Beka Pica" userId="12317889-b225-43ed-9c06-c780f2a4acb5" providerId="ADAL" clId="{8945626D-8CDD-437B-BB43-1A89AC32CD1D}" dt="2025-05-09T18:56:23.802" v="11"/>
          <ac:spMkLst>
            <pc:docMk/>
            <pc:sldMk cId="1068240127" sldId="257"/>
            <ac:spMk id="2" creationId="{581A8D90-B052-6D04-5655-D9EEFF0FE4F2}"/>
          </ac:spMkLst>
        </pc:spChg>
        <pc:spChg chg="mod">
          <ac:chgData name="Beka Pica" userId="12317889-b225-43ed-9c06-c780f2a4acb5" providerId="ADAL" clId="{8945626D-8CDD-437B-BB43-1A89AC32CD1D}" dt="2025-05-09T18:56:23.802" v="11"/>
          <ac:spMkLst>
            <pc:docMk/>
            <pc:sldMk cId="1068240127" sldId="257"/>
            <ac:spMk id="3" creationId="{3055BCB6-6CED-3528-E841-9C94CDB696D0}"/>
          </ac:spMkLst>
        </pc:spChg>
      </pc:sldChg>
      <pc:sldChg chg="modSp">
        <pc:chgData name="Beka Pica" userId="12317889-b225-43ed-9c06-c780f2a4acb5" providerId="ADAL" clId="{8945626D-8CDD-437B-BB43-1A89AC32CD1D}" dt="2025-05-09T18:56:23.802" v="11"/>
        <pc:sldMkLst>
          <pc:docMk/>
          <pc:sldMk cId="3759900255" sldId="258"/>
        </pc:sldMkLst>
        <pc:spChg chg="mod">
          <ac:chgData name="Beka Pica" userId="12317889-b225-43ed-9c06-c780f2a4acb5" providerId="ADAL" clId="{8945626D-8CDD-437B-BB43-1A89AC32CD1D}" dt="2025-05-09T18:56:23.802" v="11"/>
          <ac:spMkLst>
            <pc:docMk/>
            <pc:sldMk cId="3759900255" sldId="258"/>
            <ac:spMk id="2" creationId="{9F56D98B-9369-E474-310D-7474B7AAD672}"/>
          </ac:spMkLst>
        </pc:spChg>
        <pc:spChg chg="mod">
          <ac:chgData name="Beka Pica" userId="12317889-b225-43ed-9c06-c780f2a4acb5" providerId="ADAL" clId="{8945626D-8CDD-437B-BB43-1A89AC32CD1D}" dt="2025-05-09T18:56:23.802" v="11"/>
          <ac:spMkLst>
            <pc:docMk/>
            <pc:sldMk cId="3759900255" sldId="258"/>
            <ac:spMk id="3" creationId="{038C66C8-2272-17DF-750D-DE40789566BB}"/>
          </ac:spMkLst>
        </pc:spChg>
        <pc:spChg chg="mod">
          <ac:chgData name="Beka Pica" userId="12317889-b225-43ed-9c06-c780f2a4acb5" providerId="ADAL" clId="{8945626D-8CDD-437B-BB43-1A89AC32CD1D}" dt="2025-05-09T18:56:23.802" v="11"/>
          <ac:spMkLst>
            <pc:docMk/>
            <pc:sldMk cId="3759900255" sldId="258"/>
            <ac:spMk id="4" creationId="{72A17C34-1C3C-9147-CD14-FBE6F6A1B219}"/>
          </ac:spMkLst>
        </pc:spChg>
      </pc:sldChg>
      <pc:sldChg chg="modSp">
        <pc:chgData name="Beka Pica" userId="12317889-b225-43ed-9c06-c780f2a4acb5" providerId="ADAL" clId="{8945626D-8CDD-437B-BB43-1A89AC32CD1D}" dt="2025-05-09T18:56:23.802" v="11"/>
        <pc:sldMkLst>
          <pc:docMk/>
          <pc:sldMk cId="2192184555" sldId="259"/>
        </pc:sldMkLst>
        <pc:spChg chg="mod">
          <ac:chgData name="Beka Pica" userId="12317889-b225-43ed-9c06-c780f2a4acb5" providerId="ADAL" clId="{8945626D-8CDD-437B-BB43-1A89AC32CD1D}" dt="2025-05-09T18:56:23.802" v="11"/>
          <ac:spMkLst>
            <pc:docMk/>
            <pc:sldMk cId="2192184555" sldId="259"/>
            <ac:spMk id="2" creationId="{5BE9280A-099F-5410-7819-58738FCE8B97}"/>
          </ac:spMkLst>
        </pc:spChg>
        <pc:spChg chg="mod">
          <ac:chgData name="Beka Pica" userId="12317889-b225-43ed-9c06-c780f2a4acb5" providerId="ADAL" clId="{8945626D-8CDD-437B-BB43-1A89AC32CD1D}" dt="2025-05-09T18:56:23.802" v="11"/>
          <ac:spMkLst>
            <pc:docMk/>
            <pc:sldMk cId="2192184555" sldId="259"/>
            <ac:spMk id="3" creationId="{4248C997-03B3-1F11-E0BF-6E0624B85965}"/>
          </ac:spMkLst>
        </pc:spChg>
        <pc:spChg chg="mod">
          <ac:chgData name="Beka Pica" userId="12317889-b225-43ed-9c06-c780f2a4acb5" providerId="ADAL" clId="{8945626D-8CDD-437B-BB43-1A89AC32CD1D}" dt="2025-05-09T18:56:23.802" v="11"/>
          <ac:spMkLst>
            <pc:docMk/>
            <pc:sldMk cId="2192184555" sldId="259"/>
            <ac:spMk id="4" creationId="{368AA3BF-5933-5701-0E1C-E53CCA18E04C}"/>
          </ac:spMkLst>
        </pc:spChg>
      </pc:sldChg>
      <pc:sldChg chg="modSp">
        <pc:chgData name="Beka Pica" userId="12317889-b225-43ed-9c06-c780f2a4acb5" providerId="ADAL" clId="{8945626D-8CDD-437B-BB43-1A89AC32CD1D}" dt="2025-05-09T18:56:23.802" v="11"/>
        <pc:sldMkLst>
          <pc:docMk/>
          <pc:sldMk cId="70011796" sldId="260"/>
        </pc:sldMkLst>
        <pc:spChg chg="mod">
          <ac:chgData name="Beka Pica" userId="12317889-b225-43ed-9c06-c780f2a4acb5" providerId="ADAL" clId="{8945626D-8CDD-437B-BB43-1A89AC32CD1D}" dt="2025-05-09T18:56:23.802" v="11"/>
          <ac:spMkLst>
            <pc:docMk/>
            <pc:sldMk cId="70011796" sldId="260"/>
            <ac:spMk id="2" creationId="{879F622B-60DF-D8F9-D8EF-45ACEB9C426D}"/>
          </ac:spMkLst>
        </pc:spChg>
        <pc:spChg chg="mod">
          <ac:chgData name="Beka Pica" userId="12317889-b225-43ed-9c06-c780f2a4acb5" providerId="ADAL" clId="{8945626D-8CDD-437B-BB43-1A89AC32CD1D}" dt="2025-05-09T18:56:23.802" v="11"/>
          <ac:spMkLst>
            <pc:docMk/>
            <pc:sldMk cId="70011796" sldId="260"/>
            <ac:spMk id="3" creationId="{9D9BD323-7DE9-44E0-2C98-708BAF70BF9C}"/>
          </ac:spMkLst>
        </pc:spChg>
        <pc:spChg chg="mod">
          <ac:chgData name="Beka Pica" userId="12317889-b225-43ed-9c06-c780f2a4acb5" providerId="ADAL" clId="{8945626D-8CDD-437B-BB43-1A89AC32CD1D}" dt="2025-05-09T18:56:23.802" v="11"/>
          <ac:spMkLst>
            <pc:docMk/>
            <pc:sldMk cId="70011796" sldId="260"/>
            <ac:spMk id="4" creationId="{4B872659-8C64-48FE-6490-6C9DCE371E20}"/>
          </ac:spMkLst>
        </pc:spChg>
        <pc:spChg chg="mod">
          <ac:chgData name="Beka Pica" userId="12317889-b225-43ed-9c06-c780f2a4acb5" providerId="ADAL" clId="{8945626D-8CDD-437B-BB43-1A89AC32CD1D}" dt="2025-05-09T18:56:23.802" v="11"/>
          <ac:spMkLst>
            <pc:docMk/>
            <pc:sldMk cId="70011796" sldId="260"/>
            <ac:spMk id="5" creationId="{8DFDED3C-D6F4-BE5F-1B5B-EDA9BFBF46EE}"/>
          </ac:spMkLst>
        </pc:spChg>
      </pc:sldChg>
      <pc:sldChg chg="modSp">
        <pc:chgData name="Beka Pica" userId="12317889-b225-43ed-9c06-c780f2a4acb5" providerId="ADAL" clId="{8945626D-8CDD-437B-BB43-1A89AC32CD1D}" dt="2025-05-09T18:56:23.802" v="11"/>
        <pc:sldMkLst>
          <pc:docMk/>
          <pc:sldMk cId="4116289562" sldId="261"/>
        </pc:sldMkLst>
        <pc:spChg chg="mod">
          <ac:chgData name="Beka Pica" userId="12317889-b225-43ed-9c06-c780f2a4acb5" providerId="ADAL" clId="{8945626D-8CDD-437B-BB43-1A89AC32CD1D}" dt="2025-05-09T18:56:23.802" v="11"/>
          <ac:spMkLst>
            <pc:docMk/>
            <pc:sldMk cId="4116289562" sldId="261"/>
            <ac:spMk id="2" creationId="{E0FFB772-0595-BE02-6DB3-4A675015A824}"/>
          </ac:spMkLst>
        </pc:spChg>
        <pc:spChg chg="mod">
          <ac:chgData name="Beka Pica" userId="12317889-b225-43ed-9c06-c780f2a4acb5" providerId="ADAL" clId="{8945626D-8CDD-437B-BB43-1A89AC32CD1D}" dt="2025-05-09T18:56:23.802" v="11"/>
          <ac:spMkLst>
            <pc:docMk/>
            <pc:sldMk cId="4116289562" sldId="261"/>
            <ac:spMk id="3" creationId="{AE735A50-C7B8-812D-F29F-7063E45A3D35}"/>
          </ac:spMkLst>
        </pc:spChg>
        <pc:spChg chg="mod">
          <ac:chgData name="Beka Pica" userId="12317889-b225-43ed-9c06-c780f2a4acb5" providerId="ADAL" clId="{8945626D-8CDD-437B-BB43-1A89AC32CD1D}" dt="2025-05-09T18:56:23.802" v="11"/>
          <ac:spMkLst>
            <pc:docMk/>
            <pc:sldMk cId="4116289562" sldId="261"/>
            <ac:spMk id="4" creationId="{DE4823A1-B672-C9BF-26D3-62AAFC7D3AD6}"/>
          </ac:spMkLst>
        </pc:spChg>
        <pc:spChg chg="mod">
          <ac:chgData name="Beka Pica" userId="12317889-b225-43ed-9c06-c780f2a4acb5" providerId="ADAL" clId="{8945626D-8CDD-437B-BB43-1A89AC32CD1D}" dt="2025-05-09T18:56:23.802" v="11"/>
          <ac:spMkLst>
            <pc:docMk/>
            <pc:sldMk cId="4116289562" sldId="261"/>
            <ac:spMk id="5" creationId="{A4EF1DAE-C4EB-AAF5-B2B1-C415DCCFCF19}"/>
          </ac:spMkLst>
        </pc:spChg>
        <pc:spChg chg="mod">
          <ac:chgData name="Beka Pica" userId="12317889-b225-43ed-9c06-c780f2a4acb5" providerId="ADAL" clId="{8945626D-8CDD-437B-BB43-1A89AC32CD1D}" dt="2025-05-09T18:56:23.802" v="11"/>
          <ac:spMkLst>
            <pc:docMk/>
            <pc:sldMk cId="4116289562" sldId="261"/>
            <ac:spMk id="6" creationId="{AEE28799-F2F9-F396-A921-667A1E6A3A6B}"/>
          </ac:spMkLst>
        </pc:spChg>
      </pc:sldChg>
      <pc:sldChg chg="modSp">
        <pc:chgData name="Beka Pica" userId="12317889-b225-43ed-9c06-c780f2a4acb5" providerId="ADAL" clId="{8945626D-8CDD-437B-BB43-1A89AC32CD1D}" dt="2025-05-09T18:56:23.802" v="11"/>
        <pc:sldMkLst>
          <pc:docMk/>
          <pc:sldMk cId="248590990" sldId="262"/>
        </pc:sldMkLst>
        <pc:spChg chg="mod">
          <ac:chgData name="Beka Pica" userId="12317889-b225-43ed-9c06-c780f2a4acb5" providerId="ADAL" clId="{8945626D-8CDD-437B-BB43-1A89AC32CD1D}" dt="2025-05-09T18:56:23.802" v="11"/>
          <ac:spMkLst>
            <pc:docMk/>
            <pc:sldMk cId="248590990" sldId="262"/>
            <ac:spMk id="2" creationId="{14FA9992-2268-7062-8E66-44BE8BCFB1BE}"/>
          </ac:spMkLst>
        </pc:spChg>
        <pc:spChg chg="mod">
          <ac:chgData name="Beka Pica" userId="12317889-b225-43ed-9c06-c780f2a4acb5" providerId="ADAL" clId="{8945626D-8CDD-437B-BB43-1A89AC32CD1D}" dt="2025-05-09T18:56:23.802" v="11"/>
          <ac:spMkLst>
            <pc:docMk/>
            <pc:sldMk cId="248590990" sldId="262"/>
            <ac:spMk id="3" creationId="{720164C7-F275-0F00-F748-FC2816532705}"/>
          </ac:spMkLst>
        </pc:spChg>
      </pc:sldChg>
      <pc:sldChg chg="modSp">
        <pc:chgData name="Beka Pica" userId="12317889-b225-43ed-9c06-c780f2a4acb5" providerId="ADAL" clId="{8945626D-8CDD-437B-BB43-1A89AC32CD1D}" dt="2025-05-09T18:56:23.802" v="11"/>
        <pc:sldMkLst>
          <pc:docMk/>
          <pc:sldMk cId="1998150394" sldId="263"/>
        </pc:sldMkLst>
        <pc:spChg chg="mod">
          <ac:chgData name="Beka Pica" userId="12317889-b225-43ed-9c06-c780f2a4acb5" providerId="ADAL" clId="{8945626D-8CDD-437B-BB43-1A89AC32CD1D}" dt="2025-05-09T18:56:23.802" v="11"/>
          <ac:spMkLst>
            <pc:docMk/>
            <pc:sldMk cId="1998150394" sldId="263"/>
            <ac:spMk id="2" creationId="{0AA81FC1-9F58-FDD8-6C37-AB25202E9F45}"/>
          </ac:spMkLst>
        </pc:spChg>
        <pc:spChg chg="mod">
          <ac:chgData name="Beka Pica" userId="12317889-b225-43ed-9c06-c780f2a4acb5" providerId="ADAL" clId="{8945626D-8CDD-437B-BB43-1A89AC32CD1D}" dt="2025-05-09T18:56:23.802" v="11"/>
          <ac:spMkLst>
            <pc:docMk/>
            <pc:sldMk cId="1998150394" sldId="263"/>
            <ac:spMk id="3" creationId="{7D7B8448-9C41-69B8-F327-D8224C564145}"/>
          </ac:spMkLst>
        </pc:spChg>
      </pc:sldChg>
      <pc:sldChg chg="modSp">
        <pc:chgData name="Beka Pica" userId="12317889-b225-43ed-9c06-c780f2a4acb5" providerId="ADAL" clId="{8945626D-8CDD-437B-BB43-1A89AC32CD1D}" dt="2025-05-09T18:56:23.802" v="11"/>
        <pc:sldMkLst>
          <pc:docMk/>
          <pc:sldMk cId="4052857454" sldId="264"/>
        </pc:sldMkLst>
        <pc:spChg chg="mod">
          <ac:chgData name="Beka Pica" userId="12317889-b225-43ed-9c06-c780f2a4acb5" providerId="ADAL" clId="{8945626D-8CDD-437B-BB43-1A89AC32CD1D}" dt="2025-05-09T18:56:23.802" v="11"/>
          <ac:spMkLst>
            <pc:docMk/>
            <pc:sldMk cId="4052857454" sldId="264"/>
            <ac:spMk id="2" creationId="{871ACECA-B29C-D273-9BB0-F2FC09082EB3}"/>
          </ac:spMkLst>
        </pc:spChg>
        <pc:spChg chg="mod">
          <ac:chgData name="Beka Pica" userId="12317889-b225-43ed-9c06-c780f2a4acb5" providerId="ADAL" clId="{8945626D-8CDD-437B-BB43-1A89AC32CD1D}" dt="2025-05-09T18:56:23.802" v="11"/>
          <ac:spMkLst>
            <pc:docMk/>
            <pc:sldMk cId="4052857454" sldId="264"/>
            <ac:spMk id="3" creationId="{7F00F95D-62F9-0C73-73A5-29DEA0607EB1}"/>
          </ac:spMkLst>
        </pc:spChg>
      </pc:sldChg>
      <pc:sldChg chg="modSp">
        <pc:chgData name="Beka Pica" userId="12317889-b225-43ed-9c06-c780f2a4acb5" providerId="ADAL" clId="{8945626D-8CDD-437B-BB43-1A89AC32CD1D}" dt="2025-05-09T18:56:23.802" v="11"/>
        <pc:sldMkLst>
          <pc:docMk/>
          <pc:sldMk cId="1455537851" sldId="265"/>
        </pc:sldMkLst>
        <pc:spChg chg="mod">
          <ac:chgData name="Beka Pica" userId="12317889-b225-43ed-9c06-c780f2a4acb5" providerId="ADAL" clId="{8945626D-8CDD-437B-BB43-1A89AC32CD1D}" dt="2025-05-09T18:56:23.802" v="11"/>
          <ac:spMkLst>
            <pc:docMk/>
            <pc:sldMk cId="1455537851" sldId="265"/>
            <ac:spMk id="2" creationId="{412BA7EB-0187-F7BB-D38E-9FC7AB7A77F6}"/>
          </ac:spMkLst>
        </pc:spChg>
      </pc:sldChg>
      <pc:sldChg chg="modSp">
        <pc:chgData name="Beka Pica" userId="12317889-b225-43ed-9c06-c780f2a4acb5" providerId="ADAL" clId="{8945626D-8CDD-437B-BB43-1A89AC32CD1D}" dt="2025-05-09T18:56:23.802" v="11"/>
        <pc:sldMkLst>
          <pc:docMk/>
          <pc:sldMk cId="766103823" sldId="266"/>
        </pc:sldMkLst>
        <pc:spChg chg="mod">
          <ac:chgData name="Beka Pica" userId="12317889-b225-43ed-9c06-c780f2a4acb5" providerId="ADAL" clId="{8945626D-8CDD-437B-BB43-1A89AC32CD1D}" dt="2025-05-09T18:56:23.802" v="11"/>
          <ac:spMkLst>
            <pc:docMk/>
            <pc:sldMk cId="766103823" sldId="266"/>
            <ac:spMk id="2" creationId="{90E49D27-B782-B644-130E-A0D3838B49AA}"/>
          </ac:spMkLst>
        </pc:spChg>
      </pc:sldChg>
      <pc:sldChg chg="modSp">
        <pc:chgData name="Beka Pica" userId="12317889-b225-43ed-9c06-c780f2a4acb5" providerId="ADAL" clId="{8945626D-8CDD-437B-BB43-1A89AC32CD1D}" dt="2025-05-09T18:56:23.802" v="11"/>
        <pc:sldMkLst>
          <pc:docMk/>
          <pc:sldMk cId="4091456130" sldId="267"/>
        </pc:sldMkLst>
        <pc:spChg chg="mod">
          <ac:chgData name="Beka Pica" userId="12317889-b225-43ed-9c06-c780f2a4acb5" providerId="ADAL" clId="{8945626D-8CDD-437B-BB43-1A89AC32CD1D}" dt="2025-05-09T18:56:23.802" v="11"/>
          <ac:spMkLst>
            <pc:docMk/>
            <pc:sldMk cId="4091456130" sldId="267"/>
            <ac:spMk id="2" creationId="{55E2A3FA-D391-3EDE-ACD4-DF221455C98D}"/>
          </ac:spMkLst>
        </pc:spChg>
      </pc:sldChg>
      <pc:sldChg chg="modSp">
        <pc:chgData name="Beka Pica" userId="12317889-b225-43ed-9c06-c780f2a4acb5" providerId="ADAL" clId="{8945626D-8CDD-437B-BB43-1A89AC32CD1D}" dt="2025-05-09T18:56:23.802" v="11"/>
        <pc:sldMkLst>
          <pc:docMk/>
          <pc:sldMk cId="2521705367" sldId="268"/>
        </pc:sldMkLst>
        <pc:spChg chg="mod">
          <ac:chgData name="Beka Pica" userId="12317889-b225-43ed-9c06-c780f2a4acb5" providerId="ADAL" clId="{8945626D-8CDD-437B-BB43-1A89AC32CD1D}" dt="2025-05-09T18:56:23.802" v="11"/>
          <ac:spMkLst>
            <pc:docMk/>
            <pc:sldMk cId="2521705367" sldId="268"/>
            <ac:spMk id="2" creationId="{863B2DFC-75E3-0968-E68F-98BC93511E26}"/>
          </ac:spMkLst>
        </pc:spChg>
      </pc:sldChg>
      <pc:sldChg chg="modSp">
        <pc:chgData name="Beka Pica" userId="12317889-b225-43ed-9c06-c780f2a4acb5" providerId="ADAL" clId="{8945626D-8CDD-437B-BB43-1A89AC32CD1D}" dt="2025-05-09T18:56:23.802" v="11"/>
        <pc:sldMkLst>
          <pc:docMk/>
          <pc:sldMk cId="862469715" sldId="269"/>
        </pc:sldMkLst>
        <pc:spChg chg="mod">
          <ac:chgData name="Beka Pica" userId="12317889-b225-43ed-9c06-c780f2a4acb5" providerId="ADAL" clId="{8945626D-8CDD-437B-BB43-1A89AC32CD1D}" dt="2025-05-09T18:56:23.802" v="11"/>
          <ac:spMkLst>
            <pc:docMk/>
            <pc:sldMk cId="862469715" sldId="269"/>
            <ac:spMk id="2" creationId="{BDB1B79D-FFF6-2BFD-F990-8B3BD15B2DF6}"/>
          </ac:spMkLst>
        </pc:spChg>
        <pc:spChg chg="mod">
          <ac:chgData name="Beka Pica" userId="12317889-b225-43ed-9c06-c780f2a4acb5" providerId="ADAL" clId="{8945626D-8CDD-437B-BB43-1A89AC32CD1D}" dt="2025-05-09T18:56:23.802" v="11"/>
          <ac:spMkLst>
            <pc:docMk/>
            <pc:sldMk cId="862469715" sldId="269"/>
            <ac:spMk id="3" creationId="{CE9FF85E-BBB7-E65E-35CE-2A796305311B}"/>
          </ac:spMkLst>
        </pc:spChg>
        <pc:spChg chg="mod">
          <ac:chgData name="Beka Pica" userId="12317889-b225-43ed-9c06-c780f2a4acb5" providerId="ADAL" clId="{8945626D-8CDD-437B-BB43-1A89AC32CD1D}" dt="2025-05-09T18:56:23.802" v="11"/>
          <ac:spMkLst>
            <pc:docMk/>
            <pc:sldMk cId="862469715" sldId="269"/>
            <ac:spMk id="4" creationId="{F858B960-329A-BDC7-0BD0-0304F8E7778F}"/>
          </ac:spMkLst>
        </pc:spChg>
      </pc:sldChg>
      <pc:sldChg chg="modSp">
        <pc:chgData name="Beka Pica" userId="12317889-b225-43ed-9c06-c780f2a4acb5" providerId="ADAL" clId="{8945626D-8CDD-437B-BB43-1A89AC32CD1D}" dt="2025-05-09T18:56:23.802" v="11"/>
        <pc:sldMkLst>
          <pc:docMk/>
          <pc:sldMk cId="2345061810" sldId="270"/>
        </pc:sldMkLst>
        <pc:spChg chg="mod">
          <ac:chgData name="Beka Pica" userId="12317889-b225-43ed-9c06-c780f2a4acb5" providerId="ADAL" clId="{8945626D-8CDD-437B-BB43-1A89AC32CD1D}" dt="2025-05-09T18:56:23.802" v="11"/>
          <ac:spMkLst>
            <pc:docMk/>
            <pc:sldMk cId="2345061810" sldId="270"/>
            <ac:spMk id="2" creationId="{903BFE92-F7C0-CC23-FC57-8D3E6AEB5CCE}"/>
          </ac:spMkLst>
        </pc:spChg>
        <pc:spChg chg="mod">
          <ac:chgData name="Beka Pica" userId="12317889-b225-43ed-9c06-c780f2a4acb5" providerId="ADAL" clId="{8945626D-8CDD-437B-BB43-1A89AC32CD1D}" dt="2025-05-09T18:56:23.802" v="11"/>
          <ac:spMkLst>
            <pc:docMk/>
            <pc:sldMk cId="2345061810" sldId="270"/>
            <ac:spMk id="3" creationId="{AF3612AC-E0EA-8C41-29D2-C1ED0FEDCD98}"/>
          </ac:spMkLst>
        </pc:spChg>
        <pc:spChg chg="mod">
          <ac:chgData name="Beka Pica" userId="12317889-b225-43ed-9c06-c780f2a4acb5" providerId="ADAL" clId="{8945626D-8CDD-437B-BB43-1A89AC32CD1D}" dt="2025-05-09T18:56:23.802" v="11"/>
          <ac:spMkLst>
            <pc:docMk/>
            <pc:sldMk cId="2345061810" sldId="270"/>
            <ac:spMk id="4" creationId="{8300ADA5-9E4B-EAD1-0437-A00F05DC9BC5}"/>
          </ac:spMkLst>
        </pc:spChg>
        <pc:spChg chg="mod">
          <ac:chgData name="Beka Pica" userId="12317889-b225-43ed-9c06-c780f2a4acb5" providerId="ADAL" clId="{8945626D-8CDD-437B-BB43-1A89AC32CD1D}" dt="2025-05-09T18:56:23.802" v="11"/>
          <ac:spMkLst>
            <pc:docMk/>
            <pc:sldMk cId="2345061810" sldId="270"/>
            <ac:spMk id="5" creationId="{B8EE6A9F-223C-B396-59D2-AE60F5084682}"/>
          </ac:spMkLst>
        </pc:spChg>
        <pc:spChg chg="mod">
          <ac:chgData name="Beka Pica" userId="12317889-b225-43ed-9c06-c780f2a4acb5" providerId="ADAL" clId="{8945626D-8CDD-437B-BB43-1A89AC32CD1D}" dt="2025-05-09T18:56:23.802" v="11"/>
          <ac:spMkLst>
            <pc:docMk/>
            <pc:sldMk cId="2345061810" sldId="270"/>
            <ac:spMk id="6" creationId="{F95B202E-DB8E-5D76-9665-170E5AC772B1}"/>
          </ac:spMkLst>
        </pc:spChg>
        <pc:spChg chg="mod">
          <ac:chgData name="Beka Pica" userId="12317889-b225-43ed-9c06-c780f2a4acb5" providerId="ADAL" clId="{8945626D-8CDD-437B-BB43-1A89AC32CD1D}" dt="2025-05-09T18:56:23.802" v="11"/>
          <ac:spMkLst>
            <pc:docMk/>
            <pc:sldMk cId="2345061810" sldId="270"/>
            <ac:spMk id="7" creationId="{8BF72BA8-A5F0-A36A-1F21-217C940984C2}"/>
          </ac:spMkLst>
        </pc:spChg>
        <pc:spChg chg="mod">
          <ac:chgData name="Beka Pica" userId="12317889-b225-43ed-9c06-c780f2a4acb5" providerId="ADAL" clId="{8945626D-8CDD-437B-BB43-1A89AC32CD1D}" dt="2025-05-09T18:56:23.802" v="11"/>
          <ac:spMkLst>
            <pc:docMk/>
            <pc:sldMk cId="2345061810" sldId="270"/>
            <ac:spMk id="8" creationId="{9C696075-89FC-3296-9901-856DFF0A1765}"/>
          </ac:spMkLst>
        </pc:spChg>
        <pc:spChg chg="mod">
          <ac:chgData name="Beka Pica" userId="12317889-b225-43ed-9c06-c780f2a4acb5" providerId="ADAL" clId="{8945626D-8CDD-437B-BB43-1A89AC32CD1D}" dt="2025-05-09T18:56:23.802" v="11"/>
          <ac:spMkLst>
            <pc:docMk/>
            <pc:sldMk cId="2345061810" sldId="270"/>
            <ac:spMk id="9" creationId="{7E647B1B-F3EE-81FF-D0BC-714B106BF5B1}"/>
          </ac:spMkLst>
        </pc:spChg>
        <pc:spChg chg="mod">
          <ac:chgData name="Beka Pica" userId="12317889-b225-43ed-9c06-c780f2a4acb5" providerId="ADAL" clId="{8945626D-8CDD-437B-BB43-1A89AC32CD1D}" dt="2025-05-09T18:56:23.802" v="11"/>
          <ac:spMkLst>
            <pc:docMk/>
            <pc:sldMk cId="2345061810" sldId="270"/>
            <ac:spMk id="10" creationId="{325C1B23-BD9A-4A24-5322-D77DA5988D8E}"/>
          </ac:spMkLst>
        </pc:spChg>
        <pc:spChg chg="mod">
          <ac:chgData name="Beka Pica" userId="12317889-b225-43ed-9c06-c780f2a4acb5" providerId="ADAL" clId="{8945626D-8CDD-437B-BB43-1A89AC32CD1D}" dt="2025-05-09T18:56:23.802" v="11"/>
          <ac:spMkLst>
            <pc:docMk/>
            <pc:sldMk cId="2345061810" sldId="270"/>
            <ac:spMk id="11" creationId="{E69138B3-EB38-2297-96EA-CE3F58513422}"/>
          </ac:spMkLst>
        </pc:spChg>
      </pc:sldChg>
      <pc:sldChg chg="ord">
        <pc:chgData name="Beka Pica" userId="12317889-b225-43ed-9c06-c780f2a4acb5" providerId="ADAL" clId="{8945626D-8CDD-437B-BB43-1A89AC32CD1D}" dt="2025-05-09T18:47:29.455" v="0" actId="20578"/>
        <pc:sldMkLst>
          <pc:docMk/>
          <pc:sldMk cId="3898956027" sldId="273"/>
        </pc:sldMkLst>
      </pc:sldChg>
      <pc:sldMasterChg chg="addSp delSp modSp mod modSldLayout">
        <pc:chgData name="Beka Pica" userId="12317889-b225-43ed-9c06-c780f2a4acb5" providerId="ADAL" clId="{8945626D-8CDD-437B-BB43-1A89AC32CD1D}" dt="2025-05-12T22:15:03.902" v="287" actId="14826"/>
        <pc:sldMasterMkLst>
          <pc:docMk/>
          <pc:sldMasterMk cId="1212205130" sldId="2147483660"/>
        </pc:sldMasterMkLst>
        <pc:picChg chg="add mod">
          <ac:chgData name="Beka Pica" userId="12317889-b225-43ed-9c06-c780f2a4acb5" providerId="ADAL" clId="{8945626D-8CDD-437B-BB43-1A89AC32CD1D}" dt="2025-05-12T22:15:03.902" v="287" actId="14826"/>
          <ac:picMkLst>
            <pc:docMk/>
            <pc:sldMasterMk cId="1212205130" sldId="2147483660"/>
            <ac:picMk id="33" creationId="{256EED22-A4EE-C9FE-3224-4F0C4A23BAF4}"/>
          </ac:picMkLst>
        </pc:picChg>
        <pc:sldLayoutChg chg="addSp delSp modSp mod">
          <pc:chgData name="Beka Pica" userId="12317889-b225-43ed-9c06-c780f2a4acb5" providerId="ADAL" clId="{8945626D-8CDD-437B-BB43-1A89AC32CD1D}" dt="2025-05-09T20:23:57.729" v="270" actId="478"/>
          <pc:sldLayoutMkLst>
            <pc:docMk/>
            <pc:sldMasterMk cId="1212205130" sldId="2147483660"/>
            <pc:sldLayoutMk cId="2018642190" sldId="2147483663"/>
          </pc:sldLayoutMkLst>
          <pc:spChg chg="add del mod">
            <ac:chgData name="Beka Pica" userId="12317889-b225-43ed-9c06-c780f2a4acb5" providerId="ADAL" clId="{8945626D-8CDD-437B-BB43-1A89AC32CD1D}" dt="2025-05-09T20:13:52.961" v="255" actId="14100"/>
            <ac:spMkLst>
              <pc:docMk/>
              <pc:sldMasterMk cId="1212205130" sldId="2147483660"/>
              <pc:sldLayoutMk cId="2018642190" sldId="2147483663"/>
              <ac:spMk id="2" creationId="{982BD1C2-DAB1-A067-E138-D4B29441CDE4}"/>
            </ac:spMkLst>
          </pc:spChg>
          <pc:picChg chg="add mod ord">
            <ac:chgData name="Beka Pica" userId="12317889-b225-43ed-9c06-c780f2a4acb5" providerId="ADAL" clId="{8945626D-8CDD-437B-BB43-1A89AC32CD1D}" dt="2025-05-09T20:23:54.415" v="268" actId="167"/>
            <ac:picMkLst>
              <pc:docMk/>
              <pc:sldMasterMk cId="1212205130" sldId="2147483660"/>
              <pc:sldLayoutMk cId="2018642190" sldId="2147483663"/>
              <ac:picMk id="14" creationId="{446B03E2-3A8A-B225-E327-C42E802E7407}"/>
            </ac:picMkLst>
          </pc:picChg>
        </pc:sldLayoutChg>
        <pc:sldLayoutChg chg="addSp delSp modSp mod">
          <pc:chgData name="Beka Pica" userId="12317889-b225-43ed-9c06-c780f2a4acb5" providerId="ADAL" clId="{8945626D-8CDD-437B-BB43-1A89AC32CD1D}" dt="2025-05-09T20:08:31.625" v="223" actId="1076"/>
          <pc:sldLayoutMkLst>
            <pc:docMk/>
            <pc:sldMasterMk cId="1212205130" sldId="2147483660"/>
            <pc:sldLayoutMk cId="1338144470" sldId="2147483672"/>
          </pc:sldLayoutMkLst>
          <pc:spChg chg="mod">
            <ac:chgData name="Beka Pica" userId="12317889-b225-43ed-9c06-c780f2a4acb5" providerId="ADAL" clId="{8945626D-8CDD-437B-BB43-1A89AC32CD1D}" dt="2025-05-09T20:01:31.712" v="220" actId="1076"/>
            <ac:spMkLst>
              <pc:docMk/>
              <pc:sldMasterMk cId="1212205130" sldId="2147483660"/>
              <pc:sldLayoutMk cId="1338144470" sldId="2147483672"/>
              <ac:spMk id="2" creationId="{00000000-0000-0000-0000-000000000000}"/>
            </ac:spMkLst>
          </pc:spChg>
          <pc:spChg chg="mod">
            <ac:chgData name="Beka Pica" userId="12317889-b225-43ed-9c06-c780f2a4acb5" providerId="ADAL" clId="{8945626D-8CDD-437B-BB43-1A89AC32CD1D}" dt="2025-05-09T20:08:31.625" v="223" actId="1076"/>
            <ac:spMkLst>
              <pc:docMk/>
              <pc:sldMasterMk cId="1212205130" sldId="2147483660"/>
              <pc:sldLayoutMk cId="1338144470" sldId="2147483672"/>
              <ac:spMk id="3" creationId="{00000000-0000-0000-0000-000000000000}"/>
            </ac:spMkLst>
          </pc:spChg>
          <pc:picChg chg="add mod ord">
            <ac:chgData name="Beka Pica" userId="12317889-b225-43ed-9c06-c780f2a4acb5" providerId="ADAL" clId="{8945626D-8CDD-437B-BB43-1A89AC32CD1D}" dt="2025-05-09T20:01:20.647" v="219" actId="1076"/>
            <ac:picMkLst>
              <pc:docMk/>
              <pc:sldMasterMk cId="1212205130" sldId="2147483660"/>
              <pc:sldLayoutMk cId="1338144470" sldId="2147483672"/>
              <ac:picMk id="78" creationId="{B096C3E3-7F4F-4481-D213-A06570561504}"/>
            </ac:picMkLst>
          </pc:picChg>
        </pc:sldLayoutChg>
        <pc:sldLayoutChg chg="addSp delSp modSp mod">
          <pc:chgData name="Beka Pica" userId="12317889-b225-43ed-9c06-c780f2a4acb5" providerId="ADAL" clId="{8945626D-8CDD-437B-BB43-1A89AC32CD1D}" dt="2025-05-09T20:13:43.289" v="254" actId="14100"/>
          <pc:sldLayoutMkLst>
            <pc:docMk/>
            <pc:sldMasterMk cId="1212205130" sldId="2147483660"/>
            <pc:sldLayoutMk cId="4030905489" sldId="2147483683"/>
          </pc:sldLayoutMkLst>
          <pc:spChg chg="mod">
            <ac:chgData name="Beka Pica" userId="12317889-b225-43ed-9c06-c780f2a4acb5" providerId="ADAL" clId="{8945626D-8CDD-437B-BB43-1A89AC32CD1D}" dt="2025-05-09T20:13:43.289" v="254" actId="14100"/>
            <ac:spMkLst>
              <pc:docMk/>
              <pc:sldMasterMk cId="1212205130" sldId="2147483660"/>
              <pc:sldLayoutMk cId="4030905489" sldId="2147483683"/>
              <ac:spMk id="7" creationId="{F8E9DC16-8BA9-83A4-FEEE-9552DE44BDCC}"/>
            </ac:spMkLst>
          </pc:spChg>
        </pc:sldLayoutChg>
        <pc:sldLayoutChg chg="addSp delSp modSp mod">
          <pc:chgData name="Beka Pica" userId="12317889-b225-43ed-9c06-c780f2a4acb5" providerId="ADAL" clId="{8945626D-8CDD-437B-BB43-1A89AC32CD1D}" dt="2025-05-09T20:13:35.297" v="251" actId="14100"/>
          <pc:sldLayoutMkLst>
            <pc:docMk/>
            <pc:sldMasterMk cId="1212205130" sldId="2147483660"/>
            <pc:sldLayoutMk cId="779151286" sldId="2147483684"/>
          </pc:sldLayoutMkLst>
          <pc:spChg chg="add del mod">
            <ac:chgData name="Beka Pica" userId="12317889-b225-43ed-9c06-c780f2a4acb5" providerId="ADAL" clId="{8945626D-8CDD-437B-BB43-1A89AC32CD1D}" dt="2025-05-09T20:13:35.297" v="251" actId="14100"/>
            <ac:spMkLst>
              <pc:docMk/>
              <pc:sldMasterMk cId="1212205130" sldId="2147483660"/>
              <pc:sldLayoutMk cId="779151286" sldId="2147483684"/>
              <ac:spMk id="3" creationId="{FAA09490-B495-490C-D192-9637FF6207A4}"/>
            </ac:spMkLst>
          </pc:spChg>
        </pc:sldLayoutChg>
        <pc:sldLayoutChg chg="delSp mod">
          <pc:chgData name="Beka Pica" userId="12317889-b225-43ed-9c06-c780f2a4acb5" providerId="ADAL" clId="{8945626D-8CDD-437B-BB43-1A89AC32CD1D}" dt="2025-05-09T20:14:43.729" v="257" actId="478"/>
          <pc:sldLayoutMkLst>
            <pc:docMk/>
            <pc:sldMasterMk cId="1212205130" sldId="2147483660"/>
            <pc:sldLayoutMk cId="4191846273" sldId="2147483711"/>
          </pc:sldLayoutMkLst>
        </pc:sldLayoutChg>
        <pc:sldLayoutChg chg="addSp delSp modSp mod">
          <pc:chgData name="Beka Pica" userId="12317889-b225-43ed-9c06-c780f2a4acb5" providerId="ADAL" clId="{8945626D-8CDD-437B-BB43-1A89AC32CD1D}" dt="2025-05-09T20:29:20.850" v="286" actId="1037"/>
          <pc:sldLayoutMkLst>
            <pc:docMk/>
            <pc:sldMasterMk cId="1212205130" sldId="2147483660"/>
            <pc:sldLayoutMk cId="1944219989" sldId="2147483739"/>
          </pc:sldLayoutMkLst>
          <pc:picChg chg="add mod">
            <ac:chgData name="Beka Pica" userId="12317889-b225-43ed-9c06-c780f2a4acb5" providerId="ADAL" clId="{8945626D-8CDD-437B-BB43-1A89AC32CD1D}" dt="2025-05-09T20:29:20.850" v="286" actId="1037"/>
            <ac:picMkLst>
              <pc:docMk/>
              <pc:sldMasterMk cId="1212205130" sldId="2147483660"/>
              <pc:sldLayoutMk cId="1944219989" sldId="2147483739"/>
              <ac:picMk id="102" creationId="{B81297FC-C425-69C0-0889-DC79478F2504}"/>
            </ac:picMkLst>
          </pc:picChg>
        </pc:sldLayoutChg>
      </pc:sldMasterChg>
    </pc:docChg>
  </pc:docChgLst>
  <pc:docChgLst>
    <pc:chgData name="Beka Pica" userId="S::beka.pica@ruffalonl.com::12317889-b225-43ed-9c06-c780f2a4acb5" providerId="AD" clId="Web-{60E14CD1-8968-C07C-FE4F-BAB0748A1F4C}"/>
    <pc:docChg chg="modSld">
      <pc:chgData name="Beka Pica" userId="S::beka.pica@ruffalonl.com::12317889-b225-43ed-9c06-c780f2a4acb5" providerId="AD" clId="Web-{60E14CD1-8968-C07C-FE4F-BAB0748A1F4C}" dt="2025-05-09T18:46:50.545" v="0"/>
      <pc:docMkLst>
        <pc:docMk/>
      </pc:docMkLst>
      <pc:sldChg chg="mod setBg">
        <pc:chgData name="Beka Pica" userId="S::beka.pica@ruffalonl.com::12317889-b225-43ed-9c06-c780f2a4acb5" providerId="AD" clId="Web-{60E14CD1-8968-C07C-FE4F-BAB0748A1F4C}" dt="2025-05-09T18:46:50.545" v="0"/>
        <pc:sldMkLst>
          <pc:docMk/>
          <pc:sldMk cId="1862530717" sldId="256"/>
        </pc:sldMkLst>
      </pc:sldChg>
    </pc:docChg>
  </pc:docChgLst>
  <pc:docChgLst>
    <pc:chgData name="Brandon Trissler" userId="8e977e67-6614-497e-bc79-c3d2bfe4b319" providerId="ADAL" clId="{A0638A26-C155-4E7C-9AB1-FEF986B755E0}"/>
    <pc:docChg chg="modSld modSection">
      <pc:chgData name="Brandon Trissler" userId="8e977e67-6614-497e-bc79-c3d2bfe4b319" providerId="ADAL" clId="{A0638A26-C155-4E7C-9AB1-FEF986B755E0}" dt="2025-05-08T19:51:59.604" v="12" actId="17846"/>
      <pc:docMkLst>
        <pc:docMk/>
      </pc:docMkLst>
      <pc:sldChg chg="modSp mod">
        <pc:chgData name="Brandon Trissler" userId="8e977e67-6614-497e-bc79-c3d2bfe4b319" providerId="ADAL" clId="{A0638A26-C155-4E7C-9AB1-FEF986B755E0}" dt="2025-05-08T19:51:12.384" v="8" actId="20577"/>
        <pc:sldMkLst>
          <pc:docMk/>
          <pc:sldMk cId="3898956027" sldId="273"/>
        </pc:sldMkLst>
        <pc:spChg chg="mod">
          <ac:chgData name="Brandon Trissler" userId="8e977e67-6614-497e-bc79-c3d2bfe4b319" providerId="ADAL" clId="{A0638A26-C155-4E7C-9AB1-FEF986B755E0}" dt="2025-05-08T19:49:15.251" v="5" actId="20577"/>
          <ac:spMkLst>
            <pc:docMk/>
            <pc:sldMk cId="3898956027" sldId="273"/>
            <ac:spMk id="2" creationId="{95DE4CB6-426A-7CFC-B45E-F9F74BA69B37}"/>
          </ac:spMkLst>
        </pc:spChg>
        <pc:spChg chg="mod">
          <ac:chgData name="Brandon Trissler" userId="8e977e67-6614-497e-bc79-c3d2bfe4b319" providerId="ADAL" clId="{A0638A26-C155-4E7C-9AB1-FEF986B755E0}" dt="2025-05-08T19:51:12.384" v="8" actId="20577"/>
          <ac:spMkLst>
            <pc:docMk/>
            <pc:sldMk cId="3898956027" sldId="273"/>
            <ac:spMk id="4" creationId="{14D74926-5A44-79C6-FC60-043657CE059E}"/>
          </ac:spMkLst>
        </pc:spChg>
      </pc:sldChg>
      <pc:sldChg chg="modSp mod">
        <pc:chgData name="Brandon Trissler" userId="8e977e67-6614-497e-bc79-c3d2bfe4b319" providerId="ADAL" clId="{A0638A26-C155-4E7C-9AB1-FEF986B755E0}" dt="2025-05-08T19:51:18.520" v="9" actId="20577"/>
        <pc:sldMkLst>
          <pc:docMk/>
          <pc:sldMk cId="540767382" sldId="274"/>
        </pc:sldMkLst>
        <pc:spChg chg="mod">
          <ac:chgData name="Brandon Trissler" userId="8e977e67-6614-497e-bc79-c3d2bfe4b319" providerId="ADAL" clId="{A0638A26-C155-4E7C-9AB1-FEF986B755E0}" dt="2025-05-08T19:51:18.520" v="9" actId="20577"/>
          <ac:spMkLst>
            <pc:docMk/>
            <pc:sldMk cId="540767382" sldId="274"/>
            <ac:spMk id="2" creationId="{442E28A2-09AB-3F67-0783-55B64759924E}"/>
          </ac:spMkLst>
        </pc:spChg>
      </pc:sldChg>
      <pc:sldChg chg="modSp mod">
        <pc:chgData name="Brandon Trissler" userId="8e977e67-6614-497e-bc79-c3d2bfe4b319" providerId="ADAL" clId="{A0638A26-C155-4E7C-9AB1-FEF986B755E0}" dt="2025-05-08T19:51:29.008" v="11" actId="20577"/>
        <pc:sldMkLst>
          <pc:docMk/>
          <pc:sldMk cId="2186346743" sldId="275"/>
        </pc:sldMkLst>
        <pc:spChg chg="mod">
          <ac:chgData name="Brandon Trissler" userId="8e977e67-6614-497e-bc79-c3d2bfe4b319" providerId="ADAL" clId="{A0638A26-C155-4E7C-9AB1-FEF986B755E0}" dt="2025-05-08T19:51:29.008" v="11" actId="20577"/>
          <ac:spMkLst>
            <pc:docMk/>
            <pc:sldMk cId="2186346743" sldId="275"/>
            <ac:spMk id="12" creationId="{72D82161-E61B-157B-4B7D-B633C28326B2}"/>
          </ac:spMkLst>
        </pc:spChg>
      </pc:sldChg>
      <pc:sldChg chg="modSp mod">
        <pc:chgData name="Brandon Trissler" userId="8e977e67-6614-497e-bc79-c3d2bfe4b319" providerId="ADAL" clId="{A0638A26-C155-4E7C-9AB1-FEF986B755E0}" dt="2025-05-08T19:49:08.018" v="4" actId="20577"/>
        <pc:sldMkLst>
          <pc:docMk/>
          <pc:sldMk cId="4110043742" sldId="276"/>
        </pc:sldMkLst>
        <pc:spChg chg="mod">
          <ac:chgData name="Brandon Trissler" userId="8e977e67-6614-497e-bc79-c3d2bfe4b319" providerId="ADAL" clId="{A0638A26-C155-4E7C-9AB1-FEF986B755E0}" dt="2025-05-08T19:48:57.238" v="0" actId="20577"/>
          <ac:spMkLst>
            <pc:docMk/>
            <pc:sldMk cId="4110043742" sldId="276"/>
            <ac:spMk id="2" creationId="{5F130A6B-EE57-3519-46A1-034EF089AB6E}"/>
          </ac:spMkLst>
        </pc:spChg>
        <pc:spChg chg="mod">
          <ac:chgData name="Brandon Trissler" userId="8e977e67-6614-497e-bc79-c3d2bfe4b319" providerId="ADAL" clId="{A0638A26-C155-4E7C-9AB1-FEF986B755E0}" dt="2025-05-08T19:49:08.018" v="4" actId="20577"/>
          <ac:spMkLst>
            <pc:docMk/>
            <pc:sldMk cId="4110043742" sldId="276"/>
            <ac:spMk id="3" creationId="{7CB51EB6-499F-F094-5460-030C1007C8C1}"/>
          </ac:spMkLst>
        </pc:spChg>
      </pc:sldChg>
    </pc:docChg>
  </pc:docChgLst>
</pc:chgInfo>
</file>

<file path=ppt/comments/modernComment_100_6F03F69D.xml><?xml version="1.0" encoding="utf-8"?>
<p188:cmLst xmlns:a="http://schemas.openxmlformats.org/drawingml/2006/main" xmlns:r="http://schemas.openxmlformats.org/officeDocument/2006/relationships" xmlns:p188="http://schemas.microsoft.com/office/powerpoint/2018/8/main">
  <p188:cm id="{D7D681ED-BA44-49FD-9720-650F59D1D6F5}" authorId="{4AC2435F-AB92-8B03-6601-39EC5E0E3087}" created="2025-05-08T20:01:46.444">
    <pc:sldMkLst xmlns:pc="http://schemas.microsoft.com/office/powerpoint/2013/main/command">
      <pc:docMk/>
      <pc:sldMk cId="1862530717" sldId="256"/>
    </pc:sldMkLst>
    <p188:txBody>
      <a:bodyPr/>
      <a:lstStyle/>
      <a:p>
        <a:r>
          <a:rPr lang="en-US"/>
          <a:t>[@Beka Pica] 
Update with new branding. This could be a white background if you like.</a:t>
        </a:r>
      </a:p>
    </p188:txBody>
  </p188:cm>
</p188:cmLst>
</file>

<file path=ppt/comments/modernComment_107_77195AFA.xml><?xml version="1.0" encoding="utf-8"?>
<p188:cmLst xmlns:a="http://schemas.openxmlformats.org/drawingml/2006/main" xmlns:r="http://schemas.openxmlformats.org/officeDocument/2006/relationships" xmlns:p188="http://schemas.microsoft.com/office/powerpoint/2018/8/main">
  <p188:cm id="{FD20BB15-A37B-4C15-8FD2-4BC68B5A80CD}" authorId="{4AC2435F-AB92-8B03-6601-39EC5E0E3087}" created="2025-05-08T20:02:34.258">
    <pc:sldMkLst xmlns:pc="http://schemas.microsoft.com/office/powerpoint/2013/main/command">
      <pc:docMk/>
      <pc:sldMk cId="1998150394" sldId="263"/>
    </pc:sldMkLst>
    <p188:txBody>
      <a:bodyPr/>
      <a:lstStyle/>
      <a:p>
        <a:r>
          <a:rPr lang="en-US"/>
          <a:t>[@Beka Pica] We will want to update the color circles here. </a:t>
        </a:r>
      </a:p>
    </p188:txBody>
  </p188:cm>
</p188:cmLst>
</file>

<file path=ppt/comments/modernComment_109_56C1BEBB.xml><?xml version="1.0" encoding="utf-8"?>
<p188:cmLst xmlns:a="http://schemas.openxmlformats.org/drawingml/2006/main" xmlns:r="http://schemas.openxmlformats.org/officeDocument/2006/relationships" xmlns:p188="http://schemas.microsoft.com/office/powerpoint/2018/8/main">
  <p188:cm id="{E6A14A04-BA50-4FE5-9CD4-CE84E3647E81}" authorId="{4AC2435F-AB92-8B03-6601-39EC5E0E3087}" created="2025-05-08T20:03:06.333">
    <pc:sldMkLst xmlns:pc="http://schemas.microsoft.com/office/powerpoint/2013/main/command">
      <pc:docMk/>
      <pc:sldMk cId="1455537851" sldId="265"/>
    </pc:sldMkLst>
    <p188:txBody>
      <a:bodyPr/>
      <a:lstStyle/>
      <a:p>
        <a:r>
          <a:rPr lang="en-US"/>
          <a:t>[@Beka Pica]  We could change these background images of these 3 slides if we want. </a:t>
        </a:r>
      </a:p>
    </p188:txBody>
  </p188:cm>
</p188:cmLst>
</file>

<file path=ppt/comments/modernComment_10C_964E2B97.xml><?xml version="1.0" encoding="utf-8"?>
<p188:cmLst xmlns:a="http://schemas.openxmlformats.org/drawingml/2006/main" xmlns:r="http://schemas.openxmlformats.org/officeDocument/2006/relationships" xmlns:p188="http://schemas.microsoft.com/office/powerpoint/2018/8/main">
  <p188:cm id="{BAC89647-8178-4680-B4EC-792C853FBB5E}" authorId="{4AC2435F-AB92-8B03-6601-39EC5E0E3087}" created="2025-05-08T20:03:28.777">
    <pc:sldMkLst xmlns:pc="http://schemas.microsoft.com/office/powerpoint/2013/main/command">
      <pc:docMk/>
      <pc:sldMk cId="2521705367" sldId="268"/>
    </pc:sldMkLst>
    <p188:txBody>
      <a:bodyPr/>
      <a:lstStyle/>
      <a:p>
        <a:r>
          <a:rPr lang="en-US"/>
          <a:t>[@Beka Pica] Will need to update circles to new branding</a:t>
        </a:r>
      </a:p>
    </p188:txBody>
  </p188:cm>
</p188:cmLst>
</file>

<file path=ppt/comments/modernComment_10F_40FCCB3F.xml><?xml version="1.0" encoding="utf-8"?>
<p188:cmLst xmlns:a="http://schemas.openxmlformats.org/drawingml/2006/main" xmlns:r="http://schemas.openxmlformats.org/officeDocument/2006/relationships" xmlns:p188="http://schemas.microsoft.com/office/powerpoint/2018/8/main">
  <p188:cm id="{2A4B5E1B-7126-4DF8-9603-217D12FBC29D}" authorId="{4AC2435F-AB92-8B03-6601-39EC5E0E3087}" created="2025-05-08T20:04:17.717">
    <pc:sldMkLst xmlns:pc="http://schemas.microsoft.com/office/powerpoint/2013/main/command">
      <pc:docMk/>
      <pc:sldMk cId="1090308927" sldId="271"/>
    </pc:sldMkLst>
    <p188:txBody>
      <a:bodyPr/>
      <a:lstStyle/>
      <a:p>
        <a:r>
          <a:rPr lang="en-US"/>
          <a:t>[@Beka Pica]  Update to new branding</a:t>
        </a:r>
      </a:p>
    </p188:txBody>
  </p188:cm>
</p188:cmLst>
</file>

<file path=ppt/comments/modernComment_114_F4FA4A5E.xml><?xml version="1.0" encoding="utf-8"?>
<p188:cmLst xmlns:a="http://schemas.openxmlformats.org/drawingml/2006/main" xmlns:r="http://schemas.openxmlformats.org/officeDocument/2006/relationships" xmlns:p188="http://schemas.microsoft.com/office/powerpoint/2018/8/main">
  <p188:cm id="{1E797D72-9F0B-4EC1-93F8-3A75424D59DB}" authorId="{4AC2435F-AB92-8B03-6601-39EC5E0E3087}" created="2025-05-08T20:00:56.380">
    <pc:sldMkLst xmlns:pc="http://schemas.microsoft.com/office/powerpoint/2013/main/command">
      <pc:docMk/>
      <pc:sldMk cId="4110043742" sldId="276"/>
    </pc:sldMkLst>
    <p188:txBody>
      <a:bodyPr/>
      <a:lstStyle/>
      <a:p>
        <a:r>
          <a:rPr lang="en-US"/>
          <a:t>[@Beka Pica] We need to update the bottom right footer in the slide master.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27405-F5A8-4240-9120-3AB2A69EFE8F}"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90A55-A62C-7348-9C9A-973EA8C139DB}" type="slidenum">
              <a:rPr lang="en-US" smtClean="0"/>
              <a:t>‹#›</a:t>
            </a:fld>
            <a:endParaRPr lang="en-US"/>
          </a:p>
        </p:txBody>
      </p:sp>
    </p:spTree>
    <p:extLst>
      <p:ext uri="{BB962C8B-B14F-4D97-AF65-F5344CB8AC3E}">
        <p14:creationId xmlns:p14="http://schemas.microsoft.com/office/powerpoint/2010/main" val="317599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NLNC 2024">
    <p:spTree>
      <p:nvGrpSpPr>
        <p:cNvPr id="1" name=""/>
        <p:cNvGrpSpPr/>
        <p:nvPr/>
      </p:nvGrpSpPr>
      <p:grpSpPr>
        <a:xfrm>
          <a:off x="0" y="0"/>
          <a:ext cx="0" cy="0"/>
          <a:chOff x="0" y="0"/>
          <a:chExt cx="0" cy="0"/>
        </a:xfrm>
      </p:grpSpPr>
      <p:pic>
        <p:nvPicPr>
          <p:cNvPr id="78" name="Picture 77" descr="A blue background with arrows and text">
            <a:extLst>
              <a:ext uri="{FF2B5EF4-FFF2-40B4-BE49-F238E27FC236}">
                <a16:creationId xmlns:a16="http://schemas.microsoft.com/office/drawing/2014/main" id="{B096C3E3-7F4F-4481-D213-A06570561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4371" cy="5143500"/>
          </a:xfrm>
          <a:prstGeom prst="rect">
            <a:avLst/>
          </a:prstGeom>
        </p:spPr>
      </p:pic>
      <p:sp>
        <p:nvSpPr>
          <p:cNvPr id="2" name="Title 1"/>
          <p:cNvSpPr>
            <a:spLocks noGrp="1"/>
          </p:cNvSpPr>
          <p:nvPr>
            <p:ph type="ctrTitle" hasCustomPrompt="1"/>
          </p:nvPr>
        </p:nvSpPr>
        <p:spPr>
          <a:xfrm>
            <a:off x="578654" y="2125435"/>
            <a:ext cx="7729916" cy="1128088"/>
          </a:xfrm>
          <a:prstGeom prst="rect">
            <a:avLst/>
          </a:prstGeom>
        </p:spPr>
        <p:txBody>
          <a:bodyPr anchor="b">
            <a:noAutofit/>
          </a:bodyPr>
          <a:lstStyle>
            <a:lvl1pPr algn="l">
              <a:lnSpc>
                <a:spcPct val="90000"/>
              </a:lnSpc>
              <a:defRPr lang="en-US" sz="3600" b="0" kern="1200" baseline="0" dirty="0">
                <a:solidFill>
                  <a:schemeClr val="tx2"/>
                </a:solidFill>
                <a:latin typeface="+mj-lt"/>
                <a:ea typeface="+mn-ea"/>
                <a:cs typeface="Aptos Black" pitchFamily="50" charset="0"/>
              </a:defRPr>
            </a:lvl1pPr>
          </a:lstStyle>
          <a:p>
            <a:r>
              <a:rPr lang="en-US"/>
              <a:t>Presentation Title — Aptos Black, 36 pt., do not exceed two lines</a:t>
            </a:r>
          </a:p>
        </p:txBody>
      </p:sp>
      <p:sp>
        <p:nvSpPr>
          <p:cNvPr id="3" name="Subtitle 2"/>
          <p:cNvSpPr>
            <a:spLocks noGrp="1"/>
          </p:cNvSpPr>
          <p:nvPr>
            <p:ph type="subTitle" idx="1" hasCustomPrompt="1"/>
          </p:nvPr>
        </p:nvSpPr>
        <p:spPr>
          <a:xfrm>
            <a:off x="682563" y="4060593"/>
            <a:ext cx="4555864" cy="275837"/>
          </a:xfrm>
          <a:prstGeom prst="rect">
            <a:avLst/>
          </a:prstGeom>
        </p:spPr>
        <p:txBody>
          <a:bodyPr>
            <a:noAutofit/>
          </a:bodyPr>
          <a:lstStyle>
            <a:lvl1pPr marL="0" indent="0" algn="l">
              <a:spcBef>
                <a:spcPts val="0"/>
              </a:spcBef>
              <a:spcAft>
                <a:spcPts val="0"/>
              </a:spcAft>
              <a:buNone/>
              <a:defRPr sz="1200" b="0">
                <a:solidFill>
                  <a:schemeClr val="tx2"/>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spTree>
    <p:extLst>
      <p:ext uri="{BB962C8B-B14F-4D97-AF65-F5344CB8AC3E}">
        <p14:creationId xmlns:p14="http://schemas.microsoft.com/office/powerpoint/2010/main" val="133814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Tint Light Blue Tec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340BD-BE2C-9DE9-CA68-93D241E24BC0}"/>
              </a:ext>
            </a:extLst>
          </p:cNvPr>
          <p:cNvPicPr>
            <a:picLocks noChangeAspect="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l="4620" t="2466" r="4620"/>
          <a:stretch/>
        </p:blipFill>
        <p:spPr>
          <a:xfrm flipV="1">
            <a:off x="-1" y="-4"/>
            <a:ext cx="9144001" cy="5143501"/>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4"/>
            <a:ext cx="9144000" cy="5143501"/>
          </a:xfrm>
          <a:prstGeom prst="rect">
            <a:avLst/>
          </a:prstGeom>
          <a:solidFill>
            <a:schemeClr val="accent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234747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Tint Light Blu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9E2E1-919D-0690-7E0B-C696E4F23393}"/>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44380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int Light Blue Gears">
    <p:spTree>
      <p:nvGrpSpPr>
        <p:cNvPr id="1" name=""/>
        <p:cNvGrpSpPr/>
        <p:nvPr/>
      </p:nvGrpSpPr>
      <p:grpSpPr>
        <a:xfrm>
          <a:off x="0" y="0"/>
          <a:ext cx="0" cy="0"/>
          <a:chOff x="0" y="0"/>
          <a:chExt cx="0" cy="0"/>
        </a:xfrm>
      </p:grpSpPr>
      <p:pic>
        <p:nvPicPr>
          <p:cNvPr id="4" name="Picture 3" descr="Close-up of a gear mechanism&#10;&#10;Description automatically generated">
            <a:extLst>
              <a:ext uri="{FF2B5EF4-FFF2-40B4-BE49-F238E27FC236}">
                <a16:creationId xmlns:a16="http://schemas.microsoft.com/office/drawing/2014/main" id="{60589113-C677-A1C8-66F9-4D58DF438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accent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322354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Statem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4593" y="14795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a:t>Big Statement — </a:t>
            </a:r>
            <a:br>
              <a:rPr lang="en-US"/>
            </a:br>
            <a:r>
              <a:rPr lang="en-US"/>
              <a:t>Aptos Black, 36 pt.</a:t>
            </a:r>
          </a:p>
        </p:txBody>
      </p:sp>
    </p:spTree>
    <p:extLst>
      <p:ext uri="{BB962C8B-B14F-4D97-AF65-F5344CB8AC3E}">
        <p14:creationId xmlns:p14="http://schemas.microsoft.com/office/powerpoint/2010/main" val="419184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Head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8B9AB-4274-F1F8-DCFA-AAB4644FE845}"/>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4C592585-2AB5-AF8C-79CF-AC8E1F5FDF43}"/>
              </a:ext>
            </a:extLst>
          </p:cNvPr>
          <p:cNvSpPr>
            <a:spLocks noGrp="1"/>
          </p:cNvSpPr>
          <p:nvPr>
            <p:ph type="title" hasCustomPrompt="1"/>
          </p:nvPr>
        </p:nvSpPr>
        <p:spPr>
          <a:xfrm>
            <a:off x="2012309" y="394438"/>
            <a:ext cx="5119382" cy="1681708"/>
          </a:xfrm>
        </p:spPr>
        <p:txBody>
          <a:bodyPr/>
          <a:lstStyle>
            <a:lvl1pPr algn="ctr">
              <a:defRPr sz="6600">
                <a:solidFill>
                  <a:schemeClr val="bg1"/>
                </a:solidFill>
              </a:defRPr>
            </a:lvl1pPr>
          </a:lstStyle>
          <a:p>
            <a:r>
              <a:rPr lang="en-US"/>
              <a:t>Thank you message</a:t>
            </a:r>
          </a:p>
        </p:txBody>
      </p:sp>
      <p:sp>
        <p:nvSpPr>
          <p:cNvPr id="12" name="Text Placeholder 14">
            <a:extLst>
              <a:ext uri="{FF2B5EF4-FFF2-40B4-BE49-F238E27FC236}">
                <a16:creationId xmlns:a16="http://schemas.microsoft.com/office/drawing/2014/main" id="{E80F09FC-8C9A-CC7F-A359-4946D9EA2ED2}"/>
              </a:ext>
            </a:extLst>
          </p:cNvPr>
          <p:cNvSpPr>
            <a:spLocks noGrp="1"/>
          </p:cNvSpPr>
          <p:nvPr>
            <p:ph type="body" sz="quarter" idx="12" hasCustomPrompt="1"/>
          </p:nvPr>
        </p:nvSpPr>
        <p:spPr>
          <a:xfrm>
            <a:off x="2546334" y="2516942"/>
            <a:ext cx="4051333" cy="427453"/>
          </a:xfrm>
          <a:prstGeom prst="rect">
            <a:avLst/>
          </a:prstGeom>
        </p:spPr>
        <p:txBody>
          <a:bodyPr/>
          <a:lstStyle>
            <a:lvl1pPr marL="0" indent="0" algn="ctr">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Name—Aptos Black, 24 pt.</a:t>
            </a:r>
          </a:p>
        </p:txBody>
      </p:sp>
      <p:sp>
        <p:nvSpPr>
          <p:cNvPr id="13" name="Text Placeholder 16">
            <a:extLst>
              <a:ext uri="{FF2B5EF4-FFF2-40B4-BE49-F238E27FC236}">
                <a16:creationId xmlns:a16="http://schemas.microsoft.com/office/drawing/2014/main" id="{2DA6EAEA-BBD8-3019-B26A-1CDB97A7A7E3}"/>
              </a:ext>
            </a:extLst>
          </p:cNvPr>
          <p:cNvSpPr>
            <a:spLocks noGrp="1"/>
          </p:cNvSpPr>
          <p:nvPr>
            <p:ph type="body" sz="quarter" idx="13" hasCustomPrompt="1"/>
          </p:nvPr>
        </p:nvSpPr>
        <p:spPr>
          <a:xfrm>
            <a:off x="2544847" y="2947257"/>
            <a:ext cx="4054306" cy="798512"/>
          </a:xfrm>
          <a:prstGeom prst="rect">
            <a:avLst/>
          </a:prstGeom>
        </p:spPr>
        <p:txBody>
          <a:bodyPr/>
          <a:lstStyle>
            <a:lvl1pPr marL="0" indent="0" algn="ctr">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a:t>Presenter Title</a:t>
            </a:r>
          </a:p>
          <a:p>
            <a:pPr lvl="0"/>
            <a:r>
              <a:rPr lang="en-US"/>
              <a:t>Presenter Email</a:t>
            </a:r>
          </a:p>
          <a:p>
            <a:pPr lvl="0"/>
            <a:r>
              <a:rPr lang="en-US"/>
              <a:t>Aptos, 14 pt.</a:t>
            </a:r>
          </a:p>
        </p:txBody>
      </p:sp>
      <p:sp>
        <p:nvSpPr>
          <p:cNvPr id="7" name="Rectangle 6">
            <a:extLst>
              <a:ext uri="{FF2B5EF4-FFF2-40B4-BE49-F238E27FC236}">
                <a16:creationId xmlns:a16="http://schemas.microsoft.com/office/drawing/2014/main" id="{F8E9DC16-8BA9-83A4-FEEE-9552DE44BDCC}"/>
              </a:ext>
            </a:extLst>
          </p:cNvPr>
          <p:cNvSpPr/>
          <p:nvPr userDrawn="1"/>
        </p:nvSpPr>
        <p:spPr>
          <a:xfrm>
            <a:off x="6954982" y="4672506"/>
            <a:ext cx="2133419" cy="384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29833847-B399-7E4B-B379-F0D388167E0F}"/>
              </a:ext>
            </a:extLst>
          </p:cNvPr>
          <p:cNvSpPr txBox="1"/>
          <p:nvPr userDrawn="1"/>
        </p:nvSpPr>
        <p:spPr>
          <a:xfrm>
            <a:off x="882766" y="4789804"/>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grpSp>
        <p:nvGrpSpPr>
          <p:cNvPr id="160" name="Picture 8">
            <a:extLst>
              <a:ext uri="{FF2B5EF4-FFF2-40B4-BE49-F238E27FC236}">
                <a16:creationId xmlns:a16="http://schemas.microsoft.com/office/drawing/2014/main" id="{891CE0EC-4F36-C573-76A6-A3B285C8D7C3}"/>
              </a:ext>
            </a:extLst>
          </p:cNvPr>
          <p:cNvGrpSpPr/>
          <p:nvPr/>
        </p:nvGrpSpPr>
        <p:grpSpPr>
          <a:xfrm>
            <a:off x="499009" y="4702162"/>
            <a:ext cx="410669" cy="325524"/>
            <a:chOff x="140009" y="2567000"/>
            <a:chExt cx="2453142" cy="1944527"/>
          </a:xfrm>
          <a:solidFill>
            <a:schemeClr val="tx2"/>
          </a:solidFill>
        </p:grpSpPr>
        <p:sp>
          <p:nvSpPr>
            <p:cNvPr id="161" name="Freeform: Shape 160">
              <a:extLst>
                <a:ext uri="{FF2B5EF4-FFF2-40B4-BE49-F238E27FC236}">
                  <a16:creationId xmlns:a16="http://schemas.microsoft.com/office/drawing/2014/main" id="{22A65D11-1AB6-4B8A-E42D-7779E0B8026C}"/>
                </a:ext>
              </a:extLst>
            </p:cNvPr>
            <p:cNvSpPr/>
            <p:nvPr/>
          </p:nvSpPr>
          <p:spPr>
            <a:xfrm>
              <a:off x="140009" y="2567000"/>
              <a:ext cx="773287" cy="1406382"/>
            </a:xfrm>
            <a:custGeom>
              <a:avLst/>
              <a:gdLst>
                <a:gd name="connsiteX0" fmla="*/ 97683 w 773287"/>
                <a:gd name="connsiteY0" fmla="*/ 1406246 h 1406382"/>
                <a:gd name="connsiteX1" fmla="*/ 65577 w 773287"/>
                <a:gd name="connsiteY1" fmla="*/ 1383840 h 1406382"/>
                <a:gd name="connsiteX2" fmla="*/ 0 w 773287"/>
                <a:gd name="connsiteY2" fmla="*/ 1015104 h 1406382"/>
                <a:gd name="connsiteX3" fmla="*/ 728183 w 773287"/>
                <a:gd name="connsiteY3" fmla="*/ 1796 h 1406382"/>
                <a:gd name="connsiteX4" fmla="*/ 771491 w 773287"/>
                <a:gd name="connsiteY4" fmla="*/ 23245 h 1406382"/>
                <a:gd name="connsiteX5" fmla="*/ 750042 w 773287"/>
                <a:gd name="connsiteY5" fmla="*/ 66554 h 1406382"/>
                <a:gd name="connsiteX6" fmla="*/ 68446 w 773287"/>
                <a:gd name="connsiteY6" fmla="*/ 1015241 h 1406382"/>
                <a:gd name="connsiteX7" fmla="*/ 129789 w 773287"/>
                <a:gd name="connsiteY7" fmla="*/ 1360342 h 1406382"/>
                <a:gd name="connsiteX8" fmla="*/ 109569 w 773287"/>
                <a:gd name="connsiteY8" fmla="*/ 1404197 h 1406382"/>
                <a:gd name="connsiteX9" fmla="*/ 97820 w 773287"/>
                <a:gd name="connsiteY9" fmla="*/ 1406383 h 14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287" h="1406382">
                  <a:moveTo>
                    <a:pt x="97683" y="1406246"/>
                  </a:moveTo>
                  <a:cubicBezTo>
                    <a:pt x="83748" y="1406246"/>
                    <a:pt x="70769" y="1397639"/>
                    <a:pt x="65577" y="1383840"/>
                  </a:cubicBezTo>
                  <a:cubicBezTo>
                    <a:pt x="22132" y="1265801"/>
                    <a:pt x="0" y="1141887"/>
                    <a:pt x="0" y="1015104"/>
                  </a:cubicBezTo>
                  <a:cubicBezTo>
                    <a:pt x="137" y="556062"/>
                    <a:pt x="292776" y="148799"/>
                    <a:pt x="728183" y="1796"/>
                  </a:cubicBezTo>
                  <a:cubicBezTo>
                    <a:pt x="746080" y="-4215"/>
                    <a:pt x="765480" y="5348"/>
                    <a:pt x="771491" y="23245"/>
                  </a:cubicBezTo>
                  <a:cubicBezTo>
                    <a:pt x="777503" y="41142"/>
                    <a:pt x="767939" y="60542"/>
                    <a:pt x="750042" y="66554"/>
                  </a:cubicBezTo>
                  <a:cubicBezTo>
                    <a:pt x="342369" y="204130"/>
                    <a:pt x="68446" y="585299"/>
                    <a:pt x="68446" y="1015241"/>
                  </a:cubicBezTo>
                  <a:cubicBezTo>
                    <a:pt x="68446" y="1133826"/>
                    <a:pt x="89076" y="1249953"/>
                    <a:pt x="129789" y="1360342"/>
                  </a:cubicBezTo>
                  <a:cubicBezTo>
                    <a:pt x="136346" y="1377966"/>
                    <a:pt x="127193" y="1397639"/>
                    <a:pt x="109569" y="1404197"/>
                  </a:cubicBezTo>
                  <a:cubicBezTo>
                    <a:pt x="105744" y="1405700"/>
                    <a:pt x="101645" y="1406383"/>
                    <a:pt x="97820" y="1406383"/>
                  </a:cubicBezTo>
                  <a:close/>
                </a:path>
              </a:pathLst>
            </a:custGeom>
            <a:grpFill/>
            <a:ln w="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015F81F-8273-4EBD-9871-D278D7312243}"/>
                </a:ext>
              </a:extLst>
            </p:cNvPr>
            <p:cNvSpPr/>
            <p:nvPr/>
          </p:nvSpPr>
          <p:spPr>
            <a:xfrm>
              <a:off x="904165" y="3982756"/>
              <a:ext cx="1130948" cy="528771"/>
            </a:xfrm>
            <a:custGeom>
              <a:avLst/>
              <a:gdLst>
                <a:gd name="connsiteX0" fmla="*/ 305166 w 1130948"/>
                <a:gd name="connsiteY0" fmla="*/ 528498 h 528771"/>
                <a:gd name="connsiteX1" fmla="*/ 14029 w 1130948"/>
                <a:gd name="connsiteY1" fmla="*/ 481774 h 528771"/>
                <a:gd name="connsiteX2" fmla="*/ 1050 w 1130948"/>
                <a:gd name="connsiteY2" fmla="*/ 455953 h 528771"/>
                <a:gd name="connsiteX3" fmla="*/ 27008 w 1130948"/>
                <a:gd name="connsiteY3" fmla="*/ 442974 h 528771"/>
                <a:gd name="connsiteX4" fmla="*/ 305302 w 1130948"/>
                <a:gd name="connsiteY4" fmla="*/ 487649 h 528771"/>
                <a:gd name="connsiteX5" fmla="*/ 1092232 w 1130948"/>
                <a:gd name="connsiteY5" fmla="*/ 10983 h 528771"/>
                <a:gd name="connsiteX6" fmla="*/ 1119965 w 1130948"/>
                <a:gd name="connsiteY6" fmla="*/ 2376 h 528771"/>
                <a:gd name="connsiteX7" fmla="*/ 1128572 w 1130948"/>
                <a:gd name="connsiteY7" fmla="*/ 30110 h 528771"/>
                <a:gd name="connsiteX8" fmla="*/ 305302 w 1130948"/>
                <a:gd name="connsiteY8" fmla="*/ 528771 h 5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948" h="528771">
                  <a:moveTo>
                    <a:pt x="305166" y="528498"/>
                  </a:moveTo>
                  <a:cubicBezTo>
                    <a:pt x="205707" y="528498"/>
                    <a:pt x="107750" y="512787"/>
                    <a:pt x="14029" y="481774"/>
                  </a:cubicBezTo>
                  <a:cubicBezTo>
                    <a:pt x="3236" y="478222"/>
                    <a:pt x="-2502" y="466609"/>
                    <a:pt x="1050" y="455953"/>
                  </a:cubicBezTo>
                  <a:cubicBezTo>
                    <a:pt x="4602" y="445160"/>
                    <a:pt x="16215" y="439422"/>
                    <a:pt x="27008" y="442974"/>
                  </a:cubicBezTo>
                  <a:cubicBezTo>
                    <a:pt x="116631" y="472621"/>
                    <a:pt x="210215" y="487649"/>
                    <a:pt x="305302" y="487649"/>
                  </a:cubicBezTo>
                  <a:cubicBezTo>
                    <a:pt x="636332" y="487649"/>
                    <a:pt x="937851" y="304988"/>
                    <a:pt x="1092232" y="10983"/>
                  </a:cubicBezTo>
                  <a:cubicBezTo>
                    <a:pt x="1097560" y="1009"/>
                    <a:pt x="1109856" y="-2952"/>
                    <a:pt x="1119965" y="2376"/>
                  </a:cubicBezTo>
                  <a:cubicBezTo>
                    <a:pt x="1129939" y="7567"/>
                    <a:pt x="1133901" y="20000"/>
                    <a:pt x="1128572" y="30110"/>
                  </a:cubicBezTo>
                  <a:cubicBezTo>
                    <a:pt x="967088" y="337640"/>
                    <a:pt x="651633" y="528771"/>
                    <a:pt x="305302" y="528771"/>
                  </a:cubicBezTo>
                  <a:close/>
                </a:path>
              </a:pathLst>
            </a:custGeom>
            <a:grpFill/>
            <a:ln w="0"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5B0AF9C-2361-1A43-4FC1-4DDD5A602507}"/>
                </a:ext>
              </a:extLst>
            </p:cNvPr>
            <p:cNvSpPr/>
            <p:nvPr/>
          </p:nvSpPr>
          <p:spPr>
            <a:xfrm>
              <a:off x="314483" y="2653090"/>
              <a:ext cx="1207802" cy="701951"/>
            </a:xfrm>
            <a:custGeom>
              <a:avLst/>
              <a:gdLst>
                <a:gd name="connsiteX0" fmla="*/ 20482 w 1207802"/>
                <a:gd name="connsiteY0" fmla="*/ 701952 h 701951"/>
                <a:gd name="connsiteX1" fmla="*/ 14881 w 1207802"/>
                <a:gd name="connsiteY1" fmla="*/ 701132 h 701951"/>
                <a:gd name="connsiteX2" fmla="*/ 809 w 1207802"/>
                <a:gd name="connsiteY2" fmla="*/ 675857 h 701951"/>
                <a:gd name="connsiteX3" fmla="*/ 894848 w 1207802"/>
                <a:gd name="connsiteY3" fmla="*/ 0 h 701951"/>
                <a:gd name="connsiteX4" fmla="*/ 1193909 w 1207802"/>
                <a:gd name="connsiteY4" fmla="*/ 49320 h 701951"/>
                <a:gd name="connsiteX5" fmla="*/ 1206751 w 1207802"/>
                <a:gd name="connsiteY5" fmla="*/ 75277 h 701951"/>
                <a:gd name="connsiteX6" fmla="*/ 1180793 w 1207802"/>
                <a:gd name="connsiteY6" fmla="*/ 88120 h 701951"/>
                <a:gd name="connsiteX7" fmla="*/ 894985 w 1207802"/>
                <a:gd name="connsiteY7" fmla="*/ 40986 h 701951"/>
                <a:gd name="connsiteX8" fmla="*/ 40429 w 1207802"/>
                <a:gd name="connsiteY8" fmla="*/ 687060 h 701951"/>
                <a:gd name="connsiteX9" fmla="*/ 20756 w 1207802"/>
                <a:gd name="connsiteY9" fmla="*/ 701952 h 7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802" h="701951">
                  <a:moveTo>
                    <a:pt x="20482" y="701952"/>
                  </a:moveTo>
                  <a:cubicBezTo>
                    <a:pt x="18570" y="701952"/>
                    <a:pt x="16794" y="701679"/>
                    <a:pt x="14881" y="701132"/>
                  </a:cubicBezTo>
                  <a:cubicBezTo>
                    <a:pt x="3951" y="697990"/>
                    <a:pt x="-2333" y="686650"/>
                    <a:pt x="809" y="675857"/>
                  </a:cubicBezTo>
                  <a:cubicBezTo>
                    <a:pt x="113657" y="277884"/>
                    <a:pt x="481301" y="0"/>
                    <a:pt x="894848" y="0"/>
                  </a:cubicBezTo>
                  <a:cubicBezTo>
                    <a:pt x="997176" y="0"/>
                    <a:pt x="1097729" y="16668"/>
                    <a:pt x="1193909" y="49320"/>
                  </a:cubicBezTo>
                  <a:cubicBezTo>
                    <a:pt x="1204565" y="53008"/>
                    <a:pt x="1210303" y="64621"/>
                    <a:pt x="1206751" y="75277"/>
                  </a:cubicBezTo>
                  <a:cubicBezTo>
                    <a:pt x="1203062" y="85934"/>
                    <a:pt x="1191450" y="91672"/>
                    <a:pt x="1180793" y="88120"/>
                  </a:cubicBezTo>
                  <a:cubicBezTo>
                    <a:pt x="1088985" y="56834"/>
                    <a:pt x="992805" y="40986"/>
                    <a:pt x="894985" y="40986"/>
                  </a:cubicBezTo>
                  <a:cubicBezTo>
                    <a:pt x="499744" y="40986"/>
                    <a:pt x="148358" y="306574"/>
                    <a:pt x="40429" y="687060"/>
                  </a:cubicBezTo>
                  <a:cubicBezTo>
                    <a:pt x="37833" y="696077"/>
                    <a:pt x="29636" y="701952"/>
                    <a:pt x="20756" y="701952"/>
                  </a:cubicBezTo>
                  <a:close/>
                </a:path>
              </a:pathLst>
            </a:custGeom>
            <a:grpFill/>
            <a:ln w="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8AD8C3E-FE03-9A45-8D87-97D941DBE830}"/>
                </a:ext>
              </a:extLst>
            </p:cNvPr>
            <p:cNvSpPr/>
            <p:nvPr/>
          </p:nvSpPr>
          <p:spPr>
            <a:xfrm>
              <a:off x="510980" y="2806787"/>
              <a:ext cx="1112712" cy="463140"/>
            </a:xfrm>
            <a:custGeom>
              <a:avLst/>
              <a:gdLst>
                <a:gd name="connsiteX0" fmla="*/ 20444 w 1112712"/>
                <a:gd name="connsiteY0" fmla="*/ 463141 h 463140"/>
                <a:gd name="connsiteX1" fmla="*/ 11428 w 1112712"/>
                <a:gd name="connsiteY1" fmla="*/ 461091 h 463140"/>
                <a:gd name="connsiteX2" fmla="*/ 2137 w 1112712"/>
                <a:gd name="connsiteY2" fmla="*/ 433631 h 463140"/>
                <a:gd name="connsiteX3" fmla="*/ 698351 w 1112712"/>
                <a:gd name="connsiteY3" fmla="*/ 0 h 463140"/>
                <a:gd name="connsiteX4" fmla="*/ 1102882 w 1112712"/>
                <a:gd name="connsiteY4" fmla="*/ 113804 h 463140"/>
                <a:gd name="connsiteX5" fmla="*/ 1109713 w 1112712"/>
                <a:gd name="connsiteY5" fmla="*/ 141948 h 463140"/>
                <a:gd name="connsiteX6" fmla="*/ 1081569 w 1112712"/>
                <a:gd name="connsiteY6" fmla="*/ 148779 h 463140"/>
                <a:gd name="connsiteX7" fmla="*/ 698488 w 1112712"/>
                <a:gd name="connsiteY7" fmla="*/ 40986 h 463140"/>
                <a:gd name="connsiteX8" fmla="*/ 39025 w 1112712"/>
                <a:gd name="connsiteY8" fmla="*/ 451665 h 463140"/>
                <a:gd name="connsiteX9" fmla="*/ 20581 w 1112712"/>
                <a:gd name="connsiteY9" fmla="*/ 463141 h 4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712" h="463140">
                  <a:moveTo>
                    <a:pt x="20444" y="463141"/>
                  </a:moveTo>
                  <a:cubicBezTo>
                    <a:pt x="17439" y="463141"/>
                    <a:pt x="14297" y="462458"/>
                    <a:pt x="11428" y="461091"/>
                  </a:cubicBezTo>
                  <a:cubicBezTo>
                    <a:pt x="1318" y="456036"/>
                    <a:pt x="-2918" y="443741"/>
                    <a:pt x="2137" y="433631"/>
                  </a:cubicBezTo>
                  <a:cubicBezTo>
                    <a:pt x="133702" y="166129"/>
                    <a:pt x="400520" y="0"/>
                    <a:pt x="698351" y="0"/>
                  </a:cubicBezTo>
                  <a:cubicBezTo>
                    <a:pt x="841529" y="0"/>
                    <a:pt x="981427" y="39346"/>
                    <a:pt x="1102882" y="113804"/>
                  </a:cubicBezTo>
                  <a:cubicBezTo>
                    <a:pt x="1112582" y="119679"/>
                    <a:pt x="1115588" y="132384"/>
                    <a:pt x="1109713" y="141948"/>
                  </a:cubicBezTo>
                  <a:cubicBezTo>
                    <a:pt x="1103838" y="151648"/>
                    <a:pt x="1091133" y="154653"/>
                    <a:pt x="1081569" y="148779"/>
                  </a:cubicBezTo>
                  <a:cubicBezTo>
                    <a:pt x="966536" y="78283"/>
                    <a:pt x="834015" y="40986"/>
                    <a:pt x="698488" y="40986"/>
                  </a:cubicBezTo>
                  <a:cubicBezTo>
                    <a:pt x="416368" y="40986"/>
                    <a:pt x="163758" y="198372"/>
                    <a:pt x="39025" y="451665"/>
                  </a:cubicBezTo>
                  <a:cubicBezTo>
                    <a:pt x="35473" y="458905"/>
                    <a:pt x="28232" y="463141"/>
                    <a:pt x="20581" y="463141"/>
                  </a:cubicBezTo>
                  <a:close/>
                </a:path>
              </a:pathLst>
            </a:custGeom>
            <a:grpFill/>
            <a:ln w="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3DC7C17-88B6-F1DB-2F5C-EC674DBA97E7}"/>
                </a:ext>
              </a:extLst>
            </p:cNvPr>
            <p:cNvSpPr/>
            <p:nvPr/>
          </p:nvSpPr>
          <p:spPr>
            <a:xfrm>
              <a:off x="433878" y="3313058"/>
              <a:ext cx="1414682" cy="1044498"/>
            </a:xfrm>
            <a:custGeom>
              <a:avLst/>
              <a:gdLst>
                <a:gd name="connsiteX0" fmla="*/ 775453 w 1414682"/>
                <a:gd name="connsiteY0" fmla="*/ 1044498 h 1044498"/>
                <a:gd name="connsiteX1" fmla="*/ 0 w 1414682"/>
                <a:gd name="connsiteY1" fmla="*/ 269045 h 1044498"/>
                <a:gd name="connsiteX2" fmla="*/ 43035 w 1414682"/>
                <a:gd name="connsiteY2" fmla="*/ 13703 h 1044498"/>
                <a:gd name="connsiteX3" fmla="*/ 69130 w 1414682"/>
                <a:gd name="connsiteY3" fmla="*/ 1134 h 1044498"/>
                <a:gd name="connsiteX4" fmla="*/ 81699 w 1414682"/>
                <a:gd name="connsiteY4" fmla="*/ 27228 h 1044498"/>
                <a:gd name="connsiteX5" fmla="*/ 40986 w 1414682"/>
                <a:gd name="connsiteY5" fmla="*/ 269045 h 1044498"/>
                <a:gd name="connsiteX6" fmla="*/ 775453 w 1414682"/>
                <a:gd name="connsiteY6" fmla="*/ 1003512 h 1044498"/>
                <a:gd name="connsiteX7" fmla="*/ 1377400 w 1414682"/>
                <a:gd name="connsiteY7" fmla="*/ 689970 h 1044498"/>
                <a:gd name="connsiteX8" fmla="*/ 1405953 w 1414682"/>
                <a:gd name="connsiteY8" fmla="*/ 684915 h 1044498"/>
                <a:gd name="connsiteX9" fmla="*/ 1411008 w 1414682"/>
                <a:gd name="connsiteY9" fmla="*/ 713469 h 1044498"/>
                <a:gd name="connsiteX10" fmla="*/ 775453 w 1414682"/>
                <a:gd name="connsiteY10" fmla="*/ 1044498 h 10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682" h="1044498">
                  <a:moveTo>
                    <a:pt x="775453" y="1044498"/>
                  </a:moveTo>
                  <a:cubicBezTo>
                    <a:pt x="347834" y="1044498"/>
                    <a:pt x="0" y="696665"/>
                    <a:pt x="0" y="269045"/>
                  </a:cubicBezTo>
                  <a:cubicBezTo>
                    <a:pt x="0" y="181472"/>
                    <a:pt x="14482" y="95675"/>
                    <a:pt x="43035" y="13703"/>
                  </a:cubicBezTo>
                  <a:cubicBezTo>
                    <a:pt x="46724" y="3047"/>
                    <a:pt x="58473" y="-2555"/>
                    <a:pt x="69130" y="1134"/>
                  </a:cubicBezTo>
                  <a:cubicBezTo>
                    <a:pt x="79786" y="4823"/>
                    <a:pt x="85524" y="16572"/>
                    <a:pt x="81699" y="27228"/>
                  </a:cubicBezTo>
                  <a:cubicBezTo>
                    <a:pt x="54648" y="104828"/>
                    <a:pt x="40986" y="186117"/>
                    <a:pt x="40986" y="269045"/>
                  </a:cubicBezTo>
                  <a:cubicBezTo>
                    <a:pt x="40986" y="673986"/>
                    <a:pt x="370513" y="1003512"/>
                    <a:pt x="775453" y="1003512"/>
                  </a:cubicBezTo>
                  <a:cubicBezTo>
                    <a:pt x="1014811" y="1003512"/>
                    <a:pt x="1239824" y="886293"/>
                    <a:pt x="1377400" y="689970"/>
                  </a:cubicBezTo>
                  <a:cubicBezTo>
                    <a:pt x="1383957" y="680680"/>
                    <a:pt x="1396663" y="678494"/>
                    <a:pt x="1405953" y="684915"/>
                  </a:cubicBezTo>
                  <a:cubicBezTo>
                    <a:pt x="1415243" y="691473"/>
                    <a:pt x="1417429" y="704179"/>
                    <a:pt x="1411008" y="713469"/>
                  </a:cubicBezTo>
                  <a:cubicBezTo>
                    <a:pt x="1265781" y="920721"/>
                    <a:pt x="1028200" y="1044498"/>
                    <a:pt x="775453" y="1044498"/>
                  </a:cubicBezTo>
                  <a:close/>
                </a:path>
              </a:pathLst>
            </a:custGeom>
            <a:grpFill/>
            <a:ln w="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FC683A3-10BD-6FFE-943E-CDAD478B0484}"/>
                </a:ext>
              </a:extLst>
            </p:cNvPr>
            <p:cNvSpPr/>
            <p:nvPr/>
          </p:nvSpPr>
          <p:spPr>
            <a:xfrm>
              <a:off x="597131" y="3859844"/>
              <a:ext cx="962624" cy="405494"/>
            </a:xfrm>
            <a:custGeom>
              <a:avLst/>
              <a:gdLst>
                <a:gd name="connsiteX0" fmla="*/ 612200 w 962624"/>
                <a:gd name="connsiteY0" fmla="*/ 405494 h 405494"/>
                <a:gd name="connsiteX1" fmla="*/ 2193 w 962624"/>
                <a:gd name="connsiteY1" fmla="*/ 29790 h 405494"/>
                <a:gd name="connsiteX2" fmla="*/ 11210 w 962624"/>
                <a:gd name="connsiteY2" fmla="*/ 2193 h 405494"/>
                <a:gd name="connsiteX3" fmla="*/ 38807 w 962624"/>
                <a:gd name="connsiteY3" fmla="*/ 11210 h 405494"/>
                <a:gd name="connsiteX4" fmla="*/ 612337 w 962624"/>
                <a:gd name="connsiteY4" fmla="*/ 364508 h 405494"/>
                <a:gd name="connsiteX5" fmla="*/ 931890 w 962624"/>
                <a:gd name="connsiteY5" fmla="*/ 279258 h 405494"/>
                <a:gd name="connsiteX6" fmla="*/ 959897 w 962624"/>
                <a:gd name="connsiteY6" fmla="*/ 286772 h 405494"/>
                <a:gd name="connsiteX7" fmla="*/ 952383 w 962624"/>
                <a:gd name="connsiteY7" fmla="*/ 314779 h 405494"/>
                <a:gd name="connsiteX8" fmla="*/ 612337 w 962624"/>
                <a:gd name="connsiteY8" fmla="*/ 405494 h 4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24" h="405494">
                  <a:moveTo>
                    <a:pt x="612200" y="405494"/>
                  </a:moveTo>
                  <a:cubicBezTo>
                    <a:pt x="353169" y="405494"/>
                    <a:pt x="119413" y="261497"/>
                    <a:pt x="2193" y="29790"/>
                  </a:cubicBezTo>
                  <a:cubicBezTo>
                    <a:pt x="-2862" y="19681"/>
                    <a:pt x="1100" y="7385"/>
                    <a:pt x="11210" y="2193"/>
                  </a:cubicBezTo>
                  <a:cubicBezTo>
                    <a:pt x="21320" y="-2862"/>
                    <a:pt x="33616" y="1100"/>
                    <a:pt x="38807" y="11210"/>
                  </a:cubicBezTo>
                  <a:cubicBezTo>
                    <a:pt x="149059" y="229118"/>
                    <a:pt x="368744" y="364508"/>
                    <a:pt x="612337" y="364508"/>
                  </a:cubicBezTo>
                  <a:cubicBezTo>
                    <a:pt x="724501" y="364508"/>
                    <a:pt x="835027" y="334999"/>
                    <a:pt x="931890" y="279258"/>
                  </a:cubicBezTo>
                  <a:cubicBezTo>
                    <a:pt x="941727" y="273657"/>
                    <a:pt x="954159" y="276935"/>
                    <a:pt x="959897" y="286772"/>
                  </a:cubicBezTo>
                  <a:cubicBezTo>
                    <a:pt x="965499" y="296609"/>
                    <a:pt x="962220" y="309178"/>
                    <a:pt x="952383" y="314779"/>
                  </a:cubicBezTo>
                  <a:cubicBezTo>
                    <a:pt x="849235" y="374208"/>
                    <a:pt x="731742" y="405494"/>
                    <a:pt x="612337" y="405494"/>
                  </a:cubicBezTo>
                  <a:close/>
                </a:path>
              </a:pathLst>
            </a:custGeom>
            <a:grpFill/>
            <a:ln w="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5EB68A2-4612-3166-0F21-AD6EA6F2278C}"/>
                </a:ext>
              </a:extLst>
            </p:cNvPr>
            <p:cNvSpPr/>
            <p:nvPr/>
          </p:nvSpPr>
          <p:spPr>
            <a:xfrm>
              <a:off x="812997" y="3106804"/>
              <a:ext cx="1780154" cy="732281"/>
            </a:xfrm>
            <a:custGeom>
              <a:avLst/>
              <a:gdLst>
                <a:gd name="connsiteX0" fmla="*/ 0 w 1780154"/>
                <a:gd name="connsiteY0" fmla="*/ 732281 h 732281"/>
                <a:gd name="connsiteX1" fmla="*/ 148915 w 1780154"/>
                <a:gd name="connsiteY1" fmla="*/ 732281 h 732281"/>
                <a:gd name="connsiteX2" fmla="*/ 148915 w 1780154"/>
                <a:gd name="connsiteY2" fmla="*/ 491831 h 732281"/>
                <a:gd name="connsiteX3" fmla="*/ 241817 w 1780154"/>
                <a:gd name="connsiteY3" fmla="*/ 491831 h 732281"/>
                <a:gd name="connsiteX4" fmla="*/ 374338 w 1780154"/>
                <a:gd name="connsiteY4" fmla="*/ 732281 h 732281"/>
                <a:gd name="connsiteX5" fmla="*/ 545113 w 1780154"/>
                <a:gd name="connsiteY5" fmla="*/ 732281 h 732281"/>
                <a:gd name="connsiteX6" fmla="*/ 390732 w 1780154"/>
                <a:gd name="connsiteY6" fmla="*/ 460408 h 732281"/>
                <a:gd name="connsiteX7" fmla="*/ 524620 w 1780154"/>
                <a:gd name="connsiteY7" fmla="*/ 244549 h 732281"/>
                <a:gd name="connsiteX8" fmla="*/ 524620 w 1780154"/>
                <a:gd name="connsiteY8" fmla="*/ 240451 h 732281"/>
                <a:gd name="connsiteX9" fmla="*/ 464507 w 1780154"/>
                <a:gd name="connsiteY9" fmla="*/ 71042 h 732281"/>
                <a:gd name="connsiteX10" fmla="*/ 269141 w 1780154"/>
                <a:gd name="connsiteY10" fmla="*/ 1366 h 732281"/>
                <a:gd name="connsiteX11" fmla="*/ 0 w 1780154"/>
                <a:gd name="connsiteY11" fmla="*/ 1366 h 732281"/>
                <a:gd name="connsiteX12" fmla="*/ 0 w 1780154"/>
                <a:gd name="connsiteY12" fmla="*/ 732281 h 732281"/>
                <a:gd name="connsiteX13" fmla="*/ 147549 w 1780154"/>
                <a:gd name="connsiteY13" fmla="*/ 357944 h 732281"/>
                <a:gd name="connsiteX14" fmla="*/ 147549 w 1780154"/>
                <a:gd name="connsiteY14" fmla="*/ 136620 h 732281"/>
                <a:gd name="connsiteX15" fmla="*/ 254113 w 1780154"/>
                <a:gd name="connsiteY15" fmla="*/ 136620 h 732281"/>
                <a:gd name="connsiteX16" fmla="*/ 374338 w 1780154"/>
                <a:gd name="connsiteY16" fmla="*/ 245915 h 732281"/>
                <a:gd name="connsiteX17" fmla="*/ 374338 w 1780154"/>
                <a:gd name="connsiteY17" fmla="*/ 247282 h 732281"/>
                <a:gd name="connsiteX18" fmla="*/ 256845 w 1780154"/>
                <a:gd name="connsiteY18" fmla="*/ 356577 h 732281"/>
                <a:gd name="connsiteX19" fmla="*/ 147549 w 1780154"/>
                <a:gd name="connsiteY19" fmla="*/ 357944 h 732281"/>
                <a:gd name="connsiteX20" fmla="*/ 640746 w 1780154"/>
                <a:gd name="connsiteY20" fmla="*/ 732281 h 732281"/>
                <a:gd name="connsiteX21" fmla="*/ 786929 w 1780154"/>
                <a:gd name="connsiteY21" fmla="*/ 732281 h 732281"/>
                <a:gd name="connsiteX22" fmla="*/ 786929 w 1780154"/>
                <a:gd name="connsiteY22" fmla="*/ 289634 h 732281"/>
                <a:gd name="connsiteX23" fmla="*/ 1071098 w 1780154"/>
                <a:gd name="connsiteY23" fmla="*/ 732281 h 732281"/>
                <a:gd name="connsiteX24" fmla="*/ 1198154 w 1780154"/>
                <a:gd name="connsiteY24" fmla="*/ 732281 h 732281"/>
                <a:gd name="connsiteX25" fmla="*/ 1198154 w 1780154"/>
                <a:gd name="connsiteY25" fmla="*/ 0 h 732281"/>
                <a:gd name="connsiteX26" fmla="*/ 1051971 w 1780154"/>
                <a:gd name="connsiteY26" fmla="*/ 0 h 732281"/>
                <a:gd name="connsiteX27" fmla="*/ 1051971 w 1780154"/>
                <a:gd name="connsiteY27" fmla="*/ 426253 h 732281"/>
                <a:gd name="connsiteX28" fmla="*/ 777366 w 1780154"/>
                <a:gd name="connsiteY28" fmla="*/ 0 h 732281"/>
                <a:gd name="connsiteX29" fmla="*/ 640746 w 1780154"/>
                <a:gd name="connsiteY29" fmla="*/ 0 h 732281"/>
                <a:gd name="connsiteX30" fmla="*/ 640746 w 1780154"/>
                <a:gd name="connsiteY30" fmla="*/ 732281 h 732281"/>
                <a:gd name="connsiteX31" fmla="*/ 640746 w 1780154"/>
                <a:gd name="connsiteY31" fmla="*/ 732281 h 732281"/>
                <a:gd name="connsiteX32" fmla="*/ 1341605 w 1780154"/>
                <a:gd name="connsiteY32" fmla="*/ 732281 h 732281"/>
                <a:gd name="connsiteX33" fmla="*/ 1780154 w 1780154"/>
                <a:gd name="connsiteY33" fmla="*/ 732281 h 732281"/>
                <a:gd name="connsiteX34" fmla="*/ 1780154 w 1780154"/>
                <a:gd name="connsiteY34" fmla="*/ 592929 h 732281"/>
                <a:gd name="connsiteX35" fmla="*/ 1490521 w 1780154"/>
                <a:gd name="connsiteY35" fmla="*/ 592929 h 732281"/>
                <a:gd name="connsiteX36" fmla="*/ 1490521 w 1780154"/>
                <a:gd name="connsiteY36" fmla="*/ 0 h 732281"/>
                <a:gd name="connsiteX37" fmla="*/ 1341605 w 1780154"/>
                <a:gd name="connsiteY37" fmla="*/ 0 h 732281"/>
                <a:gd name="connsiteX38" fmla="*/ 1341605 w 1780154"/>
                <a:gd name="connsiteY38" fmla="*/ 732281 h 732281"/>
                <a:gd name="connsiteX39" fmla="*/ 1341605 w 1780154"/>
                <a:gd name="connsiteY39" fmla="*/ 732281 h 7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0154" h="732281">
                  <a:moveTo>
                    <a:pt x="0" y="732281"/>
                  </a:moveTo>
                  <a:lnTo>
                    <a:pt x="148915" y="732281"/>
                  </a:lnTo>
                  <a:lnTo>
                    <a:pt x="148915" y="491831"/>
                  </a:lnTo>
                  <a:lnTo>
                    <a:pt x="241817" y="491831"/>
                  </a:lnTo>
                  <a:lnTo>
                    <a:pt x="374338" y="732281"/>
                  </a:lnTo>
                  <a:lnTo>
                    <a:pt x="545113" y="732281"/>
                  </a:lnTo>
                  <a:lnTo>
                    <a:pt x="390732" y="460408"/>
                  </a:lnTo>
                  <a:cubicBezTo>
                    <a:pt x="469972" y="424887"/>
                    <a:pt x="524620" y="355211"/>
                    <a:pt x="524620" y="244549"/>
                  </a:cubicBezTo>
                  <a:lnTo>
                    <a:pt x="524620" y="240451"/>
                  </a:lnTo>
                  <a:cubicBezTo>
                    <a:pt x="524620" y="168042"/>
                    <a:pt x="502760" y="110662"/>
                    <a:pt x="464507" y="71042"/>
                  </a:cubicBezTo>
                  <a:cubicBezTo>
                    <a:pt x="419422" y="24592"/>
                    <a:pt x="352479" y="1366"/>
                    <a:pt x="269141" y="1366"/>
                  </a:cubicBezTo>
                  <a:lnTo>
                    <a:pt x="0" y="1366"/>
                  </a:lnTo>
                  <a:lnTo>
                    <a:pt x="0" y="732281"/>
                  </a:lnTo>
                  <a:close/>
                  <a:moveTo>
                    <a:pt x="147549" y="357944"/>
                  </a:moveTo>
                  <a:lnTo>
                    <a:pt x="147549" y="136620"/>
                  </a:lnTo>
                  <a:lnTo>
                    <a:pt x="254113" y="136620"/>
                  </a:lnTo>
                  <a:cubicBezTo>
                    <a:pt x="330620" y="136620"/>
                    <a:pt x="374338" y="173507"/>
                    <a:pt x="374338" y="245915"/>
                  </a:cubicBezTo>
                  <a:lnTo>
                    <a:pt x="374338" y="247282"/>
                  </a:lnTo>
                  <a:cubicBezTo>
                    <a:pt x="374338" y="312859"/>
                    <a:pt x="333352" y="356577"/>
                    <a:pt x="256845" y="356577"/>
                  </a:cubicBezTo>
                  <a:lnTo>
                    <a:pt x="147549" y="357944"/>
                  </a:lnTo>
                  <a:close/>
                  <a:moveTo>
                    <a:pt x="640746" y="732281"/>
                  </a:moveTo>
                  <a:lnTo>
                    <a:pt x="786929" y="732281"/>
                  </a:lnTo>
                  <a:lnTo>
                    <a:pt x="786929" y="289634"/>
                  </a:lnTo>
                  <a:lnTo>
                    <a:pt x="1071098" y="732281"/>
                  </a:lnTo>
                  <a:lnTo>
                    <a:pt x="1198154" y="732281"/>
                  </a:lnTo>
                  <a:lnTo>
                    <a:pt x="1198154" y="0"/>
                  </a:lnTo>
                  <a:lnTo>
                    <a:pt x="1051971" y="0"/>
                  </a:lnTo>
                  <a:lnTo>
                    <a:pt x="1051971" y="426253"/>
                  </a:lnTo>
                  <a:lnTo>
                    <a:pt x="777366" y="0"/>
                  </a:lnTo>
                  <a:lnTo>
                    <a:pt x="640746" y="0"/>
                  </a:lnTo>
                  <a:lnTo>
                    <a:pt x="640746" y="732281"/>
                  </a:lnTo>
                  <a:lnTo>
                    <a:pt x="640746" y="732281"/>
                  </a:lnTo>
                  <a:close/>
                  <a:moveTo>
                    <a:pt x="1341605" y="732281"/>
                  </a:moveTo>
                  <a:lnTo>
                    <a:pt x="1780154" y="732281"/>
                  </a:lnTo>
                  <a:lnTo>
                    <a:pt x="1780154" y="592929"/>
                  </a:lnTo>
                  <a:lnTo>
                    <a:pt x="1490521" y="592929"/>
                  </a:lnTo>
                  <a:lnTo>
                    <a:pt x="1490521" y="0"/>
                  </a:lnTo>
                  <a:lnTo>
                    <a:pt x="1341605" y="0"/>
                  </a:lnTo>
                  <a:lnTo>
                    <a:pt x="1341605" y="732281"/>
                  </a:lnTo>
                  <a:lnTo>
                    <a:pt x="1341605" y="732281"/>
                  </a:lnTo>
                  <a:close/>
                </a:path>
              </a:pathLst>
            </a:custGeom>
            <a:grpFill/>
            <a:ln w="0"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D6A9C8F-AF41-FCD2-C57E-B4203AF232FB}"/>
                </a:ext>
              </a:extLst>
            </p:cNvPr>
            <p:cNvSpPr/>
            <p:nvPr/>
          </p:nvSpPr>
          <p:spPr>
            <a:xfrm>
              <a:off x="2365680" y="3109536"/>
              <a:ext cx="80879" cy="81425"/>
            </a:xfrm>
            <a:custGeom>
              <a:avLst/>
              <a:gdLst>
                <a:gd name="connsiteX0" fmla="*/ 40440 w 80879"/>
                <a:gd name="connsiteY0" fmla="*/ 81425 h 81425"/>
                <a:gd name="connsiteX1" fmla="*/ 80879 w 80879"/>
                <a:gd name="connsiteY1" fmla="*/ 40713 h 81425"/>
                <a:gd name="connsiteX2" fmla="*/ 80879 w 80879"/>
                <a:gd name="connsiteY2" fmla="*/ 40439 h 81425"/>
                <a:gd name="connsiteX3" fmla="*/ 40440 w 80879"/>
                <a:gd name="connsiteY3" fmla="*/ 0 h 81425"/>
                <a:gd name="connsiteX4" fmla="*/ 0 w 80879"/>
                <a:gd name="connsiteY4" fmla="*/ 40576 h 81425"/>
                <a:gd name="connsiteX5" fmla="*/ 0 w 80879"/>
                <a:gd name="connsiteY5" fmla="*/ 40849 h 81425"/>
                <a:gd name="connsiteX6" fmla="*/ 40440 w 80879"/>
                <a:gd name="connsiteY6" fmla="*/ 81289 h 81425"/>
                <a:gd name="connsiteX7" fmla="*/ 40440 w 80879"/>
                <a:gd name="connsiteY7" fmla="*/ 81289 h 81425"/>
                <a:gd name="connsiteX8" fmla="*/ 40440 w 80879"/>
                <a:gd name="connsiteY8" fmla="*/ 76917 h 81425"/>
                <a:gd name="connsiteX9" fmla="*/ 4645 w 80879"/>
                <a:gd name="connsiteY9" fmla="*/ 40849 h 81425"/>
                <a:gd name="connsiteX10" fmla="*/ 4645 w 80879"/>
                <a:gd name="connsiteY10" fmla="*/ 40576 h 81425"/>
                <a:gd name="connsiteX11" fmla="*/ 40440 w 80879"/>
                <a:gd name="connsiteY11" fmla="*/ 4372 h 81425"/>
                <a:gd name="connsiteX12" fmla="*/ 76234 w 80879"/>
                <a:gd name="connsiteY12" fmla="*/ 40439 h 81425"/>
                <a:gd name="connsiteX13" fmla="*/ 76234 w 80879"/>
                <a:gd name="connsiteY13" fmla="*/ 40713 h 81425"/>
                <a:gd name="connsiteX14" fmla="*/ 40440 w 80879"/>
                <a:gd name="connsiteY14" fmla="*/ 76917 h 81425"/>
                <a:gd name="connsiteX15" fmla="*/ 40440 w 80879"/>
                <a:gd name="connsiteY15" fmla="*/ 76917 h 81425"/>
                <a:gd name="connsiteX16" fmla="*/ 23635 w 80879"/>
                <a:gd name="connsiteY16" fmla="*/ 60932 h 81425"/>
                <a:gd name="connsiteX17" fmla="*/ 33882 w 80879"/>
                <a:gd name="connsiteY17" fmla="*/ 60932 h 81425"/>
                <a:gd name="connsiteX18" fmla="*/ 33882 w 80879"/>
                <a:gd name="connsiteY18" fmla="*/ 47680 h 81425"/>
                <a:gd name="connsiteX19" fmla="*/ 40440 w 80879"/>
                <a:gd name="connsiteY19" fmla="*/ 47680 h 81425"/>
                <a:gd name="connsiteX20" fmla="*/ 49456 w 80879"/>
                <a:gd name="connsiteY20" fmla="*/ 60932 h 81425"/>
                <a:gd name="connsiteX21" fmla="*/ 61752 w 80879"/>
                <a:gd name="connsiteY21" fmla="*/ 60932 h 81425"/>
                <a:gd name="connsiteX22" fmla="*/ 51096 w 80879"/>
                <a:gd name="connsiteY22" fmla="*/ 45904 h 81425"/>
                <a:gd name="connsiteX23" fmla="*/ 60386 w 80879"/>
                <a:gd name="connsiteY23" fmla="*/ 32925 h 81425"/>
                <a:gd name="connsiteX24" fmla="*/ 43445 w 80879"/>
                <a:gd name="connsiteY24" fmla="*/ 18990 h 81425"/>
                <a:gd name="connsiteX25" fmla="*/ 23635 w 80879"/>
                <a:gd name="connsiteY25" fmla="*/ 18990 h 81425"/>
                <a:gd name="connsiteX26" fmla="*/ 23635 w 80879"/>
                <a:gd name="connsiteY26" fmla="*/ 61069 h 81425"/>
                <a:gd name="connsiteX27" fmla="*/ 23635 w 80879"/>
                <a:gd name="connsiteY27" fmla="*/ 61069 h 81425"/>
                <a:gd name="connsiteX28" fmla="*/ 33882 w 80879"/>
                <a:gd name="connsiteY28" fmla="*/ 39346 h 81425"/>
                <a:gd name="connsiteX29" fmla="*/ 33882 w 80879"/>
                <a:gd name="connsiteY29" fmla="*/ 27734 h 81425"/>
                <a:gd name="connsiteX30" fmla="*/ 42762 w 80879"/>
                <a:gd name="connsiteY30" fmla="*/ 27734 h 81425"/>
                <a:gd name="connsiteX31" fmla="*/ 50003 w 80879"/>
                <a:gd name="connsiteY31" fmla="*/ 33608 h 81425"/>
                <a:gd name="connsiteX32" fmla="*/ 42762 w 80879"/>
                <a:gd name="connsiteY32" fmla="*/ 39483 h 81425"/>
                <a:gd name="connsiteX33" fmla="*/ 33882 w 80879"/>
                <a:gd name="connsiteY33" fmla="*/ 39483 h 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79" h="81425">
                  <a:moveTo>
                    <a:pt x="40440" y="81425"/>
                  </a:moveTo>
                  <a:cubicBezTo>
                    <a:pt x="62982" y="81425"/>
                    <a:pt x="80879" y="62845"/>
                    <a:pt x="80879" y="40713"/>
                  </a:cubicBezTo>
                  <a:lnTo>
                    <a:pt x="80879" y="40439"/>
                  </a:lnTo>
                  <a:cubicBezTo>
                    <a:pt x="80879" y="18444"/>
                    <a:pt x="63255" y="0"/>
                    <a:pt x="40440" y="0"/>
                  </a:cubicBezTo>
                  <a:cubicBezTo>
                    <a:pt x="17624" y="0"/>
                    <a:pt x="0" y="18580"/>
                    <a:pt x="0" y="40576"/>
                  </a:cubicBezTo>
                  <a:lnTo>
                    <a:pt x="0" y="40849"/>
                  </a:lnTo>
                  <a:cubicBezTo>
                    <a:pt x="0" y="62982"/>
                    <a:pt x="17624" y="81289"/>
                    <a:pt x="40440" y="81289"/>
                  </a:cubicBezTo>
                  <a:lnTo>
                    <a:pt x="40440" y="81289"/>
                  </a:lnTo>
                  <a:close/>
                  <a:moveTo>
                    <a:pt x="40440" y="76917"/>
                  </a:moveTo>
                  <a:cubicBezTo>
                    <a:pt x="19947" y="76917"/>
                    <a:pt x="4645" y="60659"/>
                    <a:pt x="4645" y="40849"/>
                  </a:cubicBezTo>
                  <a:lnTo>
                    <a:pt x="4645" y="40576"/>
                  </a:lnTo>
                  <a:cubicBezTo>
                    <a:pt x="4645" y="20903"/>
                    <a:pt x="20220" y="4372"/>
                    <a:pt x="40440" y="4372"/>
                  </a:cubicBezTo>
                  <a:cubicBezTo>
                    <a:pt x="60659" y="4372"/>
                    <a:pt x="76234" y="20630"/>
                    <a:pt x="76234" y="40439"/>
                  </a:cubicBezTo>
                  <a:lnTo>
                    <a:pt x="76234" y="40713"/>
                  </a:lnTo>
                  <a:cubicBezTo>
                    <a:pt x="76234" y="60523"/>
                    <a:pt x="60659" y="76917"/>
                    <a:pt x="40440" y="76917"/>
                  </a:cubicBezTo>
                  <a:lnTo>
                    <a:pt x="40440" y="76917"/>
                  </a:lnTo>
                  <a:close/>
                  <a:moveTo>
                    <a:pt x="23635" y="60932"/>
                  </a:moveTo>
                  <a:lnTo>
                    <a:pt x="33882" y="60932"/>
                  </a:lnTo>
                  <a:lnTo>
                    <a:pt x="33882" y="47680"/>
                  </a:lnTo>
                  <a:lnTo>
                    <a:pt x="40440" y="47680"/>
                  </a:lnTo>
                  <a:lnTo>
                    <a:pt x="49456" y="60932"/>
                  </a:lnTo>
                  <a:lnTo>
                    <a:pt x="61752" y="60932"/>
                  </a:lnTo>
                  <a:lnTo>
                    <a:pt x="51096" y="45904"/>
                  </a:lnTo>
                  <a:cubicBezTo>
                    <a:pt x="56697" y="43992"/>
                    <a:pt x="60386" y="39620"/>
                    <a:pt x="60386" y="32925"/>
                  </a:cubicBezTo>
                  <a:cubicBezTo>
                    <a:pt x="60386" y="23362"/>
                    <a:pt x="53145" y="18990"/>
                    <a:pt x="43445" y="18990"/>
                  </a:cubicBezTo>
                  <a:lnTo>
                    <a:pt x="23635" y="18990"/>
                  </a:lnTo>
                  <a:lnTo>
                    <a:pt x="23635" y="61069"/>
                  </a:lnTo>
                  <a:lnTo>
                    <a:pt x="23635" y="61069"/>
                  </a:lnTo>
                  <a:close/>
                  <a:moveTo>
                    <a:pt x="33882" y="39346"/>
                  </a:moveTo>
                  <a:lnTo>
                    <a:pt x="33882" y="27734"/>
                  </a:lnTo>
                  <a:lnTo>
                    <a:pt x="42762" y="27734"/>
                  </a:lnTo>
                  <a:cubicBezTo>
                    <a:pt x="47134" y="27734"/>
                    <a:pt x="50003" y="29783"/>
                    <a:pt x="50003" y="33608"/>
                  </a:cubicBezTo>
                  <a:cubicBezTo>
                    <a:pt x="50003" y="37161"/>
                    <a:pt x="47407" y="39483"/>
                    <a:pt x="42762" y="39483"/>
                  </a:cubicBezTo>
                  <a:lnTo>
                    <a:pt x="33882" y="39483"/>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03090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Multi-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09490-B495-490C-D192-9637FF6207A4}"/>
              </a:ext>
            </a:extLst>
          </p:cNvPr>
          <p:cNvSpPr/>
          <p:nvPr userDrawn="1"/>
        </p:nvSpPr>
        <p:spPr>
          <a:xfrm>
            <a:off x="6885395" y="4587499"/>
            <a:ext cx="2198586" cy="496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DCAEA3-500E-021D-0FB9-0E72A224EBD9}"/>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5F1DD621-49A1-45FA-E5E3-72E8244C9DF0}"/>
              </a:ext>
            </a:extLst>
          </p:cNvPr>
          <p:cNvSpPr>
            <a:spLocks noGrp="1"/>
          </p:cNvSpPr>
          <p:nvPr>
            <p:ph type="title" hasCustomPrompt="1"/>
          </p:nvPr>
        </p:nvSpPr>
        <p:spPr>
          <a:xfrm>
            <a:off x="1187970" y="371007"/>
            <a:ext cx="6768060" cy="549317"/>
          </a:xfrm>
        </p:spPr>
        <p:txBody>
          <a:bodyPr anchor="ctr"/>
          <a:lstStyle>
            <a:lvl1pPr algn="ctr">
              <a:defRPr sz="3200">
                <a:solidFill>
                  <a:schemeClr val="tx2"/>
                </a:solidFill>
              </a:defRPr>
            </a:lvl1pPr>
          </a:lstStyle>
          <a:p>
            <a:r>
              <a:rPr lang="en-US"/>
              <a:t>Thank you message</a:t>
            </a:r>
          </a:p>
        </p:txBody>
      </p:sp>
      <p:sp>
        <p:nvSpPr>
          <p:cNvPr id="9" name="Picture Placeholder 8">
            <a:extLst>
              <a:ext uri="{FF2B5EF4-FFF2-40B4-BE49-F238E27FC236}">
                <a16:creationId xmlns:a16="http://schemas.microsoft.com/office/drawing/2014/main" id="{82AF8CF0-0BE6-6C20-8A6F-BE62E969FE58}"/>
              </a:ext>
            </a:extLst>
          </p:cNvPr>
          <p:cNvSpPr>
            <a:spLocks noGrp="1" noChangeAspect="1"/>
          </p:cNvSpPr>
          <p:nvPr>
            <p:ph type="pic" sz="quarter" idx="11" hasCustomPrompt="1"/>
          </p:nvPr>
        </p:nvSpPr>
        <p:spPr>
          <a:xfrm>
            <a:off x="3726180" y="1210664"/>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0" name="Picture Placeholder 8">
            <a:extLst>
              <a:ext uri="{FF2B5EF4-FFF2-40B4-BE49-F238E27FC236}">
                <a16:creationId xmlns:a16="http://schemas.microsoft.com/office/drawing/2014/main" id="{36A65528-CC46-9C29-41F1-0A5EEDCE2040}"/>
              </a:ext>
            </a:extLst>
          </p:cNvPr>
          <p:cNvSpPr>
            <a:spLocks noGrp="1" noChangeAspect="1"/>
          </p:cNvSpPr>
          <p:nvPr>
            <p:ph type="pic" sz="quarter" idx="12" hasCustomPrompt="1"/>
          </p:nvPr>
        </p:nvSpPr>
        <p:spPr>
          <a:xfrm>
            <a:off x="6435090" y="1208906"/>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1" name="Picture Placeholder 8">
            <a:extLst>
              <a:ext uri="{FF2B5EF4-FFF2-40B4-BE49-F238E27FC236}">
                <a16:creationId xmlns:a16="http://schemas.microsoft.com/office/drawing/2014/main" id="{CB453C79-2279-DAF5-36AE-7DA930A1FA09}"/>
              </a:ext>
            </a:extLst>
          </p:cNvPr>
          <p:cNvSpPr>
            <a:spLocks noGrp="1" noChangeAspect="1"/>
          </p:cNvSpPr>
          <p:nvPr>
            <p:ph type="pic" sz="quarter" idx="13" hasCustomPrompt="1"/>
          </p:nvPr>
        </p:nvSpPr>
        <p:spPr>
          <a:xfrm>
            <a:off x="1017270" y="1222273"/>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3" name="Text Placeholder 12">
            <a:extLst>
              <a:ext uri="{FF2B5EF4-FFF2-40B4-BE49-F238E27FC236}">
                <a16:creationId xmlns:a16="http://schemas.microsoft.com/office/drawing/2014/main" id="{3E5399F6-8C0A-7257-31C7-1829EAB73F94}"/>
              </a:ext>
            </a:extLst>
          </p:cNvPr>
          <p:cNvSpPr>
            <a:spLocks noGrp="1"/>
          </p:cNvSpPr>
          <p:nvPr>
            <p:ph type="body" sz="quarter" idx="14" hasCustomPrompt="1"/>
          </p:nvPr>
        </p:nvSpPr>
        <p:spPr>
          <a:xfrm>
            <a:off x="62527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6" name="Text Placeholder 15">
            <a:extLst>
              <a:ext uri="{FF2B5EF4-FFF2-40B4-BE49-F238E27FC236}">
                <a16:creationId xmlns:a16="http://schemas.microsoft.com/office/drawing/2014/main" id="{278D361D-E579-B40A-A164-103ACEC4CED1}"/>
              </a:ext>
            </a:extLst>
          </p:cNvPr>
          <p:cNvSpPr>
            <a:spLocks noGrp="1"/>
          </p:cNvSpPr>
          <p:nvPr>
            <p:ph type="body" sz="quarter" idx="15" hasCustomPrompt="1"/>
          </p:nvPr>
        </p:nvSpPr>
        <p:spPr>
          <a:xfrm>
            <a:off x="62527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7" name="Text Placeholder 12">
            <a:extLst>
              <a:ext uri="{FF2B5EF4-FFF2-40B4-BE49-F238E27FC236}">
                <a16:creationId xmlns:a16="http://schemas.microsoft.com/office/drawing/2014/main" id="{DEC408E0-422A-4319-7947-4E1E9F5F6F47}"/>
              </a:ext>
            </a:extLst>
          </p:cNvPr>
          <p:cNvSpPr>
            <a:spLocks noGrp="1"/>
          </p:cNvSpPr>
          <p:nvPr>
            <p:ph type="body" sz="quarter" idx="16" hasCustomPrompt="1"/>
          </p:nvPr>
        </p:nvSpPr>
        <p:spPr>
          <a:xfrm>
            <a:off x="333418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8" name="Text Placeholder 15">
            <a:extLst>
              <a:ext uri="{FF2B5EF4-FFF2-40B4-BE49-F238E27FC236}">
                <a16:creationId xmlns:a16="http://schemas.microsoft.com/office/drawing/2014/main" id="{9A68820E-E7D9-BB35-AE03-DEEC58F7E8F2}"/>
              </a:ext>
            </a:extLst>
          </p:cNvPr>
          <p:cNvSpPr>
            <a:spLocks noGrp="1"/>
          </p:cNvSpPr>
          <p:nvPr>
            <p:ph type="body" sz="quarter" idx="17" hasCustomPrompt="1"/>
          </p:nvPr>
        </p:nvSpPr>
        <p:spPr>
          <a:xfrm>
            <a:off x="333418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9" name="Text Placeholder 12">
            <a:extLst>
              <a:ext uri="{FF2B5EF4-FFF2-40B4-BE49-F238E27FC236}">
                <a16:creationId xmlns:a16="http://schemas.microsoft.com/office/drawing/2014/main" id="{0519F5AE-3694-8DC0-AC83-BE81F411FA84}"/>
              </a:ext>
            </a:extLst>
          </p:cNvPr>
          <p:cNvSpPr>
            <a:spLocks noGrp="1"/>
          </p:cNvSpPr>
          <p:nvPr>
            <p:ph type="body" sz="quarter" idx="18" hasCustomPrompt="1"/>
          </p:nvPr>
        </p:nvSpPr>
        <p:spPr>
          <a:xfrm>
            <a:off x="6043090" y="2950782"/>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20" name="Text Placeholder 15">
            <a:extLst>
              <a:ext uri="{FF2B5EF4-FFF2-40B4-BE49-F238E27FC236}">
                <a16:creationId xmlns:a16="http://schemas.microsoft.com/office/drawing/2014/main" id="{FD2D3013-5733-463D-EFA4-006B279101FA}"/>
              </a:ext>
            </a:extLst>
          </p:cNvPr>
          <p:cNvSpPr>
            <a:spLocks noGrp="1"/>
          </p:cNvSpPr>
          <p:nvPr>
            <p:ph type="body" sz="quarter" idx="19" hasCustomPrompt="1"/>
          </p:nvPr>
        </p:nvSpPr>
        <p:spPr>
          <a:xfrm>
            <a:off x="6043090" y="3269249"/>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42" name="TextBox 41">
            <a:extLst>
              <a:ext uri="{FF2B5EF4-FFF2-40B4-BE49-F238E27FC236}">
                <a16:creationId xmlns:a16="http://schemas.microsoft.com/office/drawing/2014/main" id="{73B6F4B4-BEC1-146B-FB30-E9032EE33653}"/>
              </a:ext>
            </a:extLst>
          </p:cNvPr>
          <p:cNvSpPr txBox="1"/>
          <p:nvPr userDrawn="1"/>
        </p:nvSpPr>
        <p:spPr>
          <a:xfrm>
            <a:off x="882766" y="4789804"/>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grpSp>
        <p:nvGrpSpPr>
          <p:cNvPr id="43" name="Picture 8">
            <a:extLst>
              <a:ext uri="{FF2B5EF4-FFF2-40B4-BE49-F238E27FC236}">
                <a16:creationId xmlns:a16="http://schemas.microsoft.com/office/drawing/2014/main" id="{0EB4CD1E-2360-C318-22AA-95A482098006}"/>
              </a:ext>
            </a:extLst>
          </p:cNvPr>
          <p:cNvGrpSpPr/>
          <p:nvPr userDrawn="1"/>
        </p:nvGrpSpPr>
        <p:grpSpPr>
          <a:xfrm>
            <a:off x="499009" y="4702162"/>
            <a:ext cx="410669" cy="325524"/>
            <a:chOff x="140009" y="2567000"/>
            <a:chExt cx="2453142" cy="1944527"/>
          </a:xfrm>
          <a:solidFill>
            <a:schemeClr val="tx2"/>
          </a:solidFill>
        </p:grpSpPr>
        <p:sp>
          <p:nvSpPr>
            <p:cNvPr id="44" name="Freeform: Shape 43">
              <a:extLst>
                <a:ext uri="{FF2B5EF4-FFF2-40B4-BE49-F238E27FC236}">
                  <a16:creationId xmlns:a16="http://schemas.microsoft.com/office/drawing/2014/main" id="{B2F16893-F80E-CEE1-73BD-8636949A0343}"/>
                </a:ext>
              </a:extLst>
            </p:cNvPr>
            <p:cNvSpPr/>
            <p:nvPr/>
          </p:nvSpPr>
          <p:spPr>
            <a:xfrm>
              <a:off x="140009" y="2567000"/>
              <a:ext cx="773287" cy="1406382"/>
            </a:xfrm>
            <a:custGeom>
              <a:avLst/>
              <a:gdLst>
                <a:gd name="connsiteX0" fmla="*/ 97683 w 773287"/>
                <a:gd name="connsiteY0" fmla="*/ 1406246 h 1406382"/>
                <a:gd name="connsiteX1" fmla="*/ 65577 w 773287"/>
                <a:gd name="connsiteY1" fmla="*/ 1383840 h 1406382"/>
                <a:gd name="connsiteX2" fmla="*/ 0 w 773287"/>
                <a:gd name="connsiteY2" fmla="*/ 1015104 h 1406382"/>
                <a:gd name="connsiteX3" fmla="*/ 728183 w 773287"/>
                <a:gd name="connsiteY3" fmla="*/ 1796 h 1406382"/>
                <a:gd name="connsiteX4" fmla="*/ 771491 w 773287"/>
                <a:gd name="connsiteY4" fmla="*/ 23245 h 1406382"/>
                <a:gd name="connsiteX5" fmla="*/ 750042 w 773287"/>
                <a:gd name="connsiteY5" fmla="*/ 66554 h 1406382"/>
                <a:gd name="connsiteX6" fmla="*/ 68446 w 773287"/>
                <a:gd name="connsiteY6" fmla="*/ 1015241 h 1406382"/>
                <a:gd name="connsiteX7" fmla="*/ 129789 w 773287"/>
                <a:gd name="connsiteY7" fmla="*/ 1360342 h 1406382"/>
                <a:gd name="connsiteX8" fmla="*/ 109569 w 773287"/>
                <a:gd name="connsiteY8" fmla="*/ 1404197 h 1406382"/>
                <a:gd name="connsiteX9" fmla="*/ 97820 w 773287"/>
                <a:gd name="connsiteY9" fmla="*/ 1406383 h 14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287" h="1406382">
                  <a:moveTo>
                    <a:pt x="97683" y="1406246"/>
                  </a:moveTo>
                  <a:cubicBezTo>
                    <a:pt x="83748" y="1406246"/>
                    <a:pt x="70769" y="1397639"/>
                    <a:pt x="65577" y="1383840"/>
                  </a:cubicBezTo>
                  <a:cubicBezTo>
                    <a:pt x="22132" y="1265801"/>
                    <a:pt x="0" y="1141887"/>
                    <a:pt x="0" y="1015104"/>
                  </a:cubicBezTo>
                  <a:cubicBezTo>
                    <a:pt x="137" y="556062"/>
                    <a:pt x="292776" y="148799"/>
                    <a:pt x="728183" y="1796"/>
                  </a:cubicBezTo>
                  <a:cubicBezTo>
                    <a:pt x="746080" y="-4215"/>
                    <a:pt x="765480" y="5348"/>
                    <a:pt x="771491" y="23245"/>
                  </a:cubicBezTo>
                  <a:cubicBezTo>
                    <a:pt x="777503" y="41142"/>
                    <a:pt x="767939" y="60542"/>
                    <a:pt x="750042" y="66554"/>
                  </a:cubicBezTo>
                  <a:cubicBezTo>
                    <a:pt x="342369" y="204130"/>
                    <a:pt x="68446" y="585299"/>
                    <a:pt x="68446" y="1015241"/>
                  </a:cubicBezTo>
                  <a:cubicBezTo>
                    <a:pt x="68446" y="1133826"/>
                    <a:pt x="89076" y="1249953"/>
                    <a:pt x="129789" y="1360342"/>
                  </a:cubicBezTo>
                  <a:cubicBezTo>
                    <a:pt x="136346" y="1377966"/>
                    <a:pt x="127193" y="1397639"/>
                    <a:pt x="109569" y="1404197"/>
                  </a:cubicBezTo>
                  <a:cubicBezTo>
                    <a:pt x="105744" y="1405700"/>
                    <a:pt x="101645" y="1406383"/>
                    <a:pt x="97820" y="1406383"/>
                  </a:cubicBezTo>
                  <a:close/>
                </a:path>
              </a:pathLst>
            </a:custGeom>
            <a:grp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BB6667-EFC7-62D1-E8A0-E06D4243F1BE}"/>
                </a:ext>
              </a:extLst>
            </p:cNvPr>
            <p:cNvSpPr/>
            <p:nvPr/>
          </p:nvSpPr>
          <p:spPr>
            <a:xfrm>
              <a:off x="904165" y="3982756"/>
              <a:ext cx="1130948" cy="528771"/>
            </a:xfrm>
            <a:custGeom>
              <a:avLst/>
              <a:gdLst>
                <a:gd name="connsiteX0" fmla="*/ 305166 w 1130948"/>
                <a:gd name="connsiteY0" fmla="*/ 528498 h 528771"/>
                <a:gd name="connsiteX1" fmla="*/ 14029 w 1130948"/>
                <a:gd name="connsiteY1" fmla="*/ 481774 h 528771"/>
                <a:gd name="connsiteX2" fmla="*/ 1050 w 1130948"/>
                <a:gd name="connsiteY2" fmla="*/ 455953 h 528771"/>
                <a:gd name="connsiteX3" fmla="*/ 27008 w 1130948"/>
                <a:gd name="connsiteY3" fmla="*/ 442974 h 528771"/>
                <a:gd name="connsiteX4" fmla="*/ 305302 w 1130948"/>
                <a:gd name="connsiteY4" fmla="*/ 487649 h 528771"/>
                <a:gd name="connsiteX5" fmla="*/ 1092232 w 1130948"/>
                <a:gd name="connsiteY5" fmla="*/ 10983 h 528771"/>
                <a:gd name="connsiteX6" fmla="*/ 1119965 w 1130948"/>
                <a:gd name="connsiteY6" fmla="*/ 2376 h 528771"/>
                <a:gd name="connsiteX7" fmla="*/ 1128572 w 1130948"/>
                <a:gd name="connsiteY7" fmla="*/ 30110 h 528771"/>
                <a:gd name="connsiteX8" fmla="*/ 305302 w 1130948"/>
                <a:gd name="connsiteY8" fmla="*/ 528771 h 5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948" h="528771">
                  <a:moveTo>
                    <a:pt x="305166" y="528498"/>
                  </a:moveTo>
                  <a:cubicBezTo>
                    <a:pt x="205707" y="528498"/>
                    <a:pt x="107750" y="512787"/>
                    <a:pt x="14029" y="481774"/>
                  </a:cubicBezTo>
                  <a:cubicBezTo>
                    <a:pt x="3236" y="478222"/>
                    <a:pt x="-2502" y="466609"/>
                    <a:pt x="1050" y="455953"/>
                  </a:cubicBezTo>
                  <a:cubicBezTo>
                    <a:pt x="4602" y="445160"/>
                    <a:pt x="16215" y="439422"/>
                    <a:pt x="27008" y="442974"/>
                  </a:cubicBezTo>
                  <a:cubicBezTo>
                    <a:pt x="116631" y="472621"/>
                    <a:pt x="210215" y="487649"/>
                    <a:pt x="305302" y="487649"/>
                  </a:cubicBezTo>
                  <a:cubicBezTo>
                    <a:pt x="636332" y="487649"/>
                    <a:pt x="937851" y="304988"/>
                    <a:pt x="1092232" y="10983"/>
                  </a:cubicBezTo>
                  <a:cubicBezTo>
                    <a:pt x="1097560" y="1009"/>
                    <a:pt x="1109856" y="-2952"/>
                    <a:pt x="1119965" y="2376"/>
                  </a:cubicBezTo>
                  <a:cubicBezTo>
                    <a:pt x="1129939" y="7567"/>
                    <a:pt x="1133901" y="20000"/>
                    <a:pt x="1128572" y="30110"/>
                  </a:cubicBezTo>
                  <a:cubicBezTo>
                    <a:pt x="967088" y="337640"/>
                    <a:pt x="651633" y="528771"/>
                    <a:pt x="305302" y="528771"/>
                  </a:cubicBezTo>
                  <a:close/>
                </a:path>
              </a:pathLst>
            </a:custGeom>
            <a:grp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B6EC0B5-C7B6-0D37-52FF-E7CDD1830E17}"/>
                </a:ext>
              </a:extLst>
            </p:cNvPr>
            <p:cNvSpPr/>
            <p:nvPr/>
          </p:nvSpPr>
          <p:spPr>
            <a:xfrm>
              <a:off x="314483" y="2653090"/>
              <a:ext cx="1207802" cy="701951"/>
            </a:xfrm>
            <a:custGeom>
              <a:avLst/>
              <a:gdLst>
                <a:gd name="connsiteX0" fmla="*/ 20482 w 1207802"/>
                <a:gd name="connsiteY0" fmla="*/ 701952 h 701951"/>
                <a:gd name="connsiteX1" fmla="*/ 14881 w 1207802"/>
                <a:gd name="connsiteY1" fmla="*/ 701132 h 701951"/>
                <a:gd name="connsiteX2" fmla="*/ 809 w 1207802"/>
                <a:gd name="connsiteY2" fmla="*/ 675857 h 701951"/>
                <a:gd name="connsiteX3" fmla="*/ 894848 w 1207802"/>
                <a:gd name="connsiteY3" fmla="*/ 0 h 701951"/>
                <a:gd name="connsiteX4" fmla="*/ 1193909 w 1207802"/>
                <a:gd name="connsiteY4" fmla="*/ 49320 h 701951"/>
                <a:gd name="connsiteX5" fmla="*/ 1206751 w 1207802"/>
                <a:gd name="connsiteY5" fmla="*/ 75277 h 701951"/>
                <a:gd name="connsiteX6" fmla="*/ 1180793 w 1207802"/>
                <a:gd name="connsiteY6" fmla="*/ 88120 h 701951"/>
                <a:gd name="connsiteX7" fmla="*/ 894985 w 1207802"/>
                <a:gd name="connsiteY7" fmla="*/ 40986 h 701951"/>
                <a:gd name="connsiteX8" fmla="*/ 40429 w 1207802"/>
                <a:gd name="connsiteY8" fmla="*/ 687060 h 701951"/>
                <a:gd name="connsiteX9" fmla="*/ 20756 w 1207802"/>
                <a:gd name="connsiteY9" fmla="*/ 701952 h 7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802" h="701951">
                  <a:moveTo>
                    <a:pt x="20482" y="701952"/>
                  </a:moveTo>
                  <a:cubicBezTo>
                    <a:pt x="18570" y="701952"/>
                    <a:pt x="16794" y="701679"/>
                    <a:pt x="14881" y="701132"/>
                  </a:cubicBezTo>
                  <a:cubicBezTo>
                    <a:pt x="3951" y="697990"/>
                    <a:pt x="-2333" y="686650"/>
                    <a:pt x="809" y="675857"/>
                  </a:cubicBezTo>
                  <a:cubicBezTo>
                    <a:pt x="113657" y="277884"/>
                    <a:pt x="481301" y="0"/>
                    <a:pt x="894848" y="0"/>
                  </a:cubicBezTo>
                  <a:cubicBezTo>
                    <a:pt x="997176" y="0"/>
                    <a:pt x="1097729" y="16668"/>
                    <a:pt x="1193909" y="49320"/>
                  </a:cubicBezTo>
                  <a:cubicBezTo>
                    <a:pt x="1204565" y="53008"/>
                    <a:pt x="1210303" y="64621"/>
                    <a:pt x="1206751" y="75277"/>
                  </a:cubicBezTo>
                  <a:cubicBezTo>
                    <a:pt x="1203062" y="85934"/>
                    <a:pt x="1191450" y="91672"/>
                    <a:pt x="1180793" y="88120"/>
                  </a:cubicBezTo>
                  <a:cubicBezTo>
                    <a:pt x="1088985" y="56834"/>
                    <a:pt x="992805" y="40986"/>
                    <a:pt x="894985" y="40986"/>
                  </a:cubicBezTo>
                  <a:cubicBezTo>
                    <a:pt x="499744" y="40986"/>
                    <a:pt x="148358" y="306574"/>
                    <a:pt x="40429" y="687060"/>
                  </a:cubicBezTo>
                  <a:cubicBezTo>
                    <a:pt x="37833" y="696077"/>
                    <a:pt x="29636" y="701952"/>
                    <a:pt x="20756" y="701952"/>
                  </a:cubicBezTo>
                  <a:close/>
                </a:path>
              </a:pathLst>
            </a:custGeom>
            <a:grp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823CF87-7B63-3E0B-35F5-651A00C9C07D}"/>
                </a:ext>
              </a:extLst>
            </p:cNvPr>
            <p:cNvSpPr/>
            <p:nvPr/>
          </p:nvSpPr>
          <p:spPr>
            <a:xfrm>
              <a:off x="510980" y="2806787"/>
              <a:ext cx="1112712" cy="463140"/>
            </a:xfrm>
            <a:custGeom>
              <a:avLst/>
              <a:gdLst>
                <a:gd name="connsiteX0" fmla="*/ 20444 w 1112712"/>
                <a:gd name="connsiteY0" fmla="*/ 463141 h 463140"/>
                <a:gd name="connsiteX1" fmla="*/ 11428 w 1112712"/>
                <a:gd name="connsiteY1" fmla="*/ 461091 h 463140"/>
                <a:gd name="connsiteX2" fmla="*/ 2137 w 1112712"/>
                <a:gd name="connsiteY2" fmla="*/ 433631 h 463140"/>
                <a:gd name="connsiteX3" fmla="*/ 698351 w 1112712"/>
                <a:gd name="connsiteY3" fmla="*/ 0 h 463140"/>
                <a:gd name="connsiteX4" fmla="*/ 1102882 w 1112712"/>
                <a:gd name="connsiteY4" fmla="*/ 113804 h 463140"/>
                <a:gd name="connsiteX5" fmla="*/ 1109713 w 1112712"/>
                <a:gd name="connsiteY5" fmla="*/ 141948 h 463140"/>
                <a:gd name="connsiteX6" fmla="*/ 1081569 w 1112712"/>
                <a:gd name="connsiteY6" fmla="*/ 148779 h 463140"/>
                <a:gd name="connsiteX7" fmla="*/ 698488 w 1112712"/>
                <a:gd name="connsiteY7" fmla="*/ 40986 h 463140"/>
                <a:gd name="connsiteX8" fmla="*/ 39025 w 1112712"/>
                <a:gd name="connsiteY8" fmla="*/ 451665 h 463140"/>
                <a:gd name="connsiteX9" fmla="*/ 20581 w 1112712"/>
                <a:gd name="connsiteY9" fmla="*/ 463141 h 4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712" h="463140">
                  <a:moveTo>
                    <a:pt x="20444" y="463141"/>
                  </a:moveTo>
                  <a:cubicBezTo>
                    <a:pt x="17439" y="463141"/>
                    <a:pt x="14297" y="462458"/>
                    <a:pt x="11428" y="461091"/>
                  </a:cubicBezTo>
                  <a:cubicBezTo>
                    <a:pt x="1318" y="456036"/>
                    <a:pt x="-2918" y="443741"/>
                    <a:pt x="2137" y="433631"/>
                  </a:cubicBezTo>
                  <a:cubicBezTo>
                    <a:pt x="133702" y="166129"/>
                    <a:pt x="400520" y="0"/>
                    <a:pt x="698351" y="0"/>
                  </a:cubicBezTo>
                  <a:cubicBezTo>
                    <a:pt x="841529" y="0"/>
                    <a:pt x="981427" y="39346"/>
                    <a:pt x="1102882" y="113804"/>
                  </a:cubicBezTo>
                  <a:cubicBezTo>
                    <a:pt x="1112582" y="119679"/>
                    <a:pt x="1115588" y="132384"/>
                    <a:pt x="1109713" y="141948"/>
                  </a:cubicBezTo>
                  <a:cubicBezTo>
                    <a:pt x="1103838" y="151648"/>
                    <a:pt x="1091133" y="154653"/>
                    <a:pt x="1081569" y="148779"/>
                  </a:cubicBezTo>
                  <a:cubicBezTo>
                    <a:pt x="966536" y="78283"/>
                    <a:pt x="834015" y="40986"/>
                    <a:pt x="698488" y="40986"/>
                  </a:cubicBezTo>
                  <a:cubicBezTo>
                    <a:pt x="416368" y="40986"/>
                    <a:pt x="163758" y="198372"/>
                    <a:pt x="39025" y="451665"/>
                  </a:cubicBezTo>
                  <a:cubicBezTo>
                    <a:pt x="35473" y="458905"/>
                    <a:pt x="28232" y="463141"/>
                    <a:pt x="20581" y="463141"/>
                  </a:cubicBezTo>
                  <a:close/>
                </a:path>
              </a:pathLst>
            </a:custGeom>
            <a:grp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576387C-0C11-80D5-65C6-C50EC2362F7A}"/>
                </a:ext>
              </a:extLst>
            </p:cNvPr>
            <p:cNvSpPr/>
            <p:nvPr/>
          </p:nvSpPr>
          <p:spPr>
            <a:xfrm>
              <a:off x="433878" y="3313058"/>
              <a:ext cx="1414682" cy="1044498"/>
            </a:xfrm>
            <a:custGeom>
              <a:avLst/>
              <a:gdLst>
                <a:gd name="connsiteX0" fmla="*/ 775453 w 1414682"/>
                <a:gd name="connsiteY0" fmla="*/ 1044498 h 1044498"/>
                <a:gd name="connsiteX1" fmla="*/ 0 w 1414682"/>
                <a:gd name="connsiteY1" fmla="*/ 269045 h 1044498"/>
                <a:gd name="connsiteX2" fmla="*/ 43035 w 1414682"/>
                <a:gd name="connsiteY2" fmla="*/ 13703 h 1044498"/>
                <a:gd name="connsiteX3" fmla="*/ 69130 w 1414682"/>
                <a:gd name="connsiteY3" fmla="*/ 1134 h 1044498"/>
                <a:gd name="connsiteX4" fmla="*/ 81699 w 1414682"/>
                <a:gd name="connsiteY4" fmla="*/ 27228 h 1044498"/>
                <a:gd name="connsiteX5" fmla="*/ 40986 w 1414682"/>
                <a:gd name="connsiteY5" fmla="*/ 269045 h 1044498"/>
                <a:gd name="connsiteX6" fmla="*/ 775453 w 1414682"/>
                <a:gd name="connsiteY6" fmla="*/ 1003512 h 1044498"/>
                <a:gd name="connsiteX7" fmla="*/ 1377400 w 1414682"/>
                <a:gd name="connsiteY7" fmla="*/ 689970 h 1044498"/>
                <a:gd name="connsiteX8" fmla="*/ 1405953 w 1414682"/>
                <a:gd name="connsiteY8" fmla="*/ 684915 h 1044498"/>
                <a:gd name="connsiteX9" fmla="*/ 1411008 w 1414682"/>
                <a:gd name="connsiteY9" fmla="*/ 713469 h 1044498"/>
                <a:gd name="connsiteX10" fmla="*/ 775453 w 1414682"/>
                <a:gd name="connsiteY10" fmla="*/ 1044498 h 10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682" h="1044498">
                  <a:moveTo>
                    <a:pt x="775453" y="1044498"/>
                  </a:moveTo>
                  <a:cubicBezTo>
                    <a:pt x="347834" y="1044498"/>
                    <a:pt x="0" y="696665"/>
                    <a:pt x="0" y="269045"/>
                  </a:cubicBezTo>
                  <a:cubicBezTo>
                    <a:pt x="0" y="181472"/>
                    <a:pt x="14482" y="95675"/>
                    <a:pt x="43035" y="13703"/>
                  </a:cubicBezTo>
                  <a:cubicBezTo>
                    <a:pt x="46724" y="3047"/>
                    <a:pt x="58473" y="-2555"/>
                    <a:pt x="69130" y="1134"/>
                  </a:cubicBezTo>
                  <a:cubicBezTo>
                    <a:pt x="79786" y="4823"/>
                    <a:pt x="85524" y="16572"/>
                    <a:pt x="81699" y="27228"/>
                  </a:cubicBezTo>
                  <a:cubicBezTo>
                    <a:pt x="54648" y="104828"/>
                    <a:pt x="40986" y="186117"/>
                    <a:pt x="40986" y="269045"/>
                  </a:cubicBezTo>
                  <a:cubicBezTo>
                    <a:pt x="40986" y="673986"/>
                    <a:pt x="370513" y="1003512"/>
                    <a:pt x="775453" y="1003512"/>
                  </a:cubicBezTo>
                  <a:cubicBezTo>
                    <a:pt x="1014811" y="1003512"/>
                    <a:pt x="1239824" y="886293"/>
                    <a:pt x="1377400" y="689970"/>
                  </a:cubicBezTo>
                  <a:cubicBezTo>
                    <a:pt x="1383957" y="680680"/>
                    <a:pt x="1396663" y="678494"/>
                    <a:pt x="1405953" y="684915"/>
                  </a:cubicBezTo>
                  <a:cubicBezTo>
                    <a:pt x="1415243" y="691473"/>
                    <a:pt x="1417429" y="704179"/>
                    <a:pt x="1411008" y="713469"/>
                  </a:cubicBezTo>
                  <a:cubicBezTo>
                    <a:pt x="1265781" y="920721"/>
                    <a:pt x="1028200" y="1044498"/>
                    <a:pt x="775453" y="1044498"/>
                  </a:cubicBezTo>
                  <a:close/>
                </a:path>
              </a:pathLst>
            </a:custGeom>
            <a:grp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24B7E29-FBD6-4BB0-0EC3-358E95F73366}"/>
                </a:ext>
              </a:extLst>
            </p:cNvPr>
            <p:cNvSpPr/>
            <p:nvPr/>
          </p:nvSpPr>
          <p:spPr>
            <a:xfrm>
              <a:off x="597131" y="3859844"/>
              <a:ext cx="962624" cy="405494"/>
            </a:xfrm>
            <a:custGeom>
              <a:avLst/>
              <a:gdLst>
                <a:gd name="connsiteX0" fmla="*/ 612200 w 962624"/>
                <a:gd name="connsiteY0" fmla="*/ 405494 h 405494"/>
                <a:gd name="connsiteX1" fmla="*/ 2193 w 962624"/>
                <a:gd name="connsiteY1" fmla="*/ 29790 h 405494"/>
                <a:gd name="connsiteX2" fmla="*/ 11210 w 962624"/>
                <a:gd name="connsiteY2" fmla="*/ 2193 h 405494"/>
                <a:gd name="connsiteX3" fmla="*/ 38807 w 962624"/>
                <a:gd name="connsiteY3" fmla="*/ 11210 h 405494"/>
                <a:gd name="connsiteX4" fmla="*/ 612337 w 962624"/>
                <a:gd name="connsiteY4" fmla="*/ 364508 h 405494"/>
                <a:gd name="connsiteX5" fmla="*/ 931890 w 962624"/>
                <a:gd name="connsiteY5" fmla="*/ 279258 h 405494"/>
                <a:gd name="connsiteX6" fmla="*/ 959897 w 962624"/>
                <a:gd name="connsiteY6" fmla="*/ 286772 h 405494"/>
                <a:gd name="connsiteX7" fmla="*/ 952383 w 962624"/>
                <a:gd name="connsiteY7" fmla="*/ 314779 h 405494"/>
                <a:gd name="connsiteX8" fmla="*/ 612337 w 962624"/>
                <a:gd name="connsiteY8" fmla="*/ 405494 h 4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24" h="405494">
                  <a:moveTo>
                    <a:pt x="612200" y="405494"/>
                  </a:moveTo>
                  <a:cubicBezTo>
                    <a:pt x="353169" y="405494"/>
                    <a:pt x="119413" y="261497"/>
                    <a:pt x="2193" y="29790"/>
                  </a:cubicBezTo>
                  <a:cubicBezTo>
                    <a:pt x="-2862" y="19681"/>
                    <a:pt x="1100" y="7385"/>
                    <a:pt x="11210" y="2193"/>
                  </a:cubicBezTo>
                  <a:cubicBezTo>
                    <a:pt x="21320" y="-2862"/>
                    <a:pt x="33616" y="1100"/>
                    <a:pt x="38807" y="11210"/>
                  </a:cubicBezTo>
                  <a:cubicBezTo>
                    <a:pt x="149059" y="229118"/>
                    <a:pt x="368744" y="364508"/>
                    <a:pt x="612337" y="364508"/>
                  </a:cubicBezTo>
                  <a:cubicBezTo>
                    <a:pt x="724501" y="364508"/>
                    <a:pt x="835027" y="334999"/>
                    <a:pt x="931890" y="279258"/>
                  </a:cubicBezTo>
                  <a:cubicBezTo>
                    <a:pt x="941727" y="273657"/>
                    <a:pt x="954159" y="276935"/>
                    <a:pt x="959897" y="286772"/>
                  </a:cubicBezTo>
                  <a:cubicBezTo>
                    <a:pt x="965499" y="296609"/>
                    <a:pt x="962220" y="309178"/>
                    <a:pt x="952383" y="314779"/>
                  </a:cubicBezTo>
                  <a:cubicBezTo>
                    <a:pt x="849235" y="374208"/>
                    <a:pt x="731742" y="405494"/>
                    <a:pt x="612337" y="405494"/>
                  </a:cubicBezTo>
                  <a:close/>
                </a:path>
              </a:pathLst>
            </a:custGeom>
            <a:grp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8480660-FF8A-9FDE-042E-9469CC456D84}"/>
                </a:ext>
              </a:extLst>
            </p:cNvPr>
            <p:cNvSpPr/>
            <p:nvPr/>
          </p:nvSpPr>
          <p:spPr>
            <a:xfrm>
              <a:off x="812997" y="3106804"/>
              <a:ext cx="1780154" cy="732281"/>
            </a:xfrm>
            <a:custGeom>
              <a:avLst/>
              <a:gdLst>
                <a:gd name="connsiteX0" fmla="*/ 0 w 1780154"/>
                <a:gd name="connsiteY0" fmla="*/ 732281 h 732281"/>
                <a:gd name="connsiteX1" fmla="*/ 148915 w 1780154"/>
                <a:gd name="connsiteY1" fmla="*/ 732281 h 732281"/>
                <a:gd name="connsiteX2" fmla="*/ 148915 w 1780154"/>
                <a:gd name="connsiteY2" fmla="*/ 491831 h 732281"/>
                <a:gd name="connsiteX3" fmla="*/ 241817 w 1780154"/>
                <a:gd name="connsiteY3" fmla="*/ 491831 h 732281"/>
                <a:gd name="connsiteX4" fmla="*/ 374338 w 1780154"/>
                <a:gd name="connsiteY4" fmla="*/ 732281 h 732281"/>
                <a:gd name="connsiteX5" fmla="*/ 545113 w 1780154"/>
                <a:gd name="connsiteY5" fmla="*/ 732281 h 732281"/>
                <a:gd name="connsiteX6" fmla="*/ 390732 w 1780154"/>
                <a:gd name="connsiteY6" fmla="*/ 460408 h 732281"/>
                <a:gd name="connsiteX7" fmla="*/ 524620 w 1780154"/>
                <a:gd name="connsiteY7" fmla="*/ 244549 h 732281"/>
                <a:gd name="connsiteX8" fmla="*/ 524620 w 1780154"/>
                <a:gd name="connsiteY8" fmla="*/ 240451 h 732281"/>
                <a:gd name="connsiteX9" fmla="*/ 464507 w 1780154"/>
                <a:gd name="connsiteY9" fmla="*/ 71042 h 732281"/>
                <a:gd name="connsiteX10" fmla="*/ 269141 w 1780154"/>
                <a:gd name="connsiteY10" fmla="*/ 1366 h 732281"/>
                <a:gd name="connsiteX11" fmla="*/ 0 w 1780154"/>
                <a:gd name="connsiteY11" fmla="*/ 1366 h 732281"/>
                <a:gd name="connsiteX12" fmla="*/ 0 w 1780154"/>
                <a:gd name="connsiteY12" fmla="*/ 732281 h 732281"/>
                <a:gd name="connsiteX13" fmla="*/ 147549 w 1780154"/>
                <a:gd name="connsiteY13" fmla="*/ 357944 h 732281"/>
                <a:gd name="connsiteX14" fmla="*/ 147549 w 1780154"/>
                <a:gd name="connsiteY14" fmla="*/ 136620 h 732281"/>
                <a:gd name="connsiteX15" fmla="*/ 254113 w 1780154"/>
                <a:gd name="connsiteY15" fmla="*/ 136620 h 732281"/>
                <a:gd name="connsiteX16" fmla="*/ 374338 w 1780154"/>
                <a:gd name="connsiteY16" fmla="*/ 245915 h 732281"/>
                <a:gd name="connsiteX17" fmla="*/ 374338 w 1780154"/>
                <a:gd name="connsiteY17" fmla="*/ 247282 h 732281"/>
                <a:gd name="connsiteX18" fmla="*/ 256845 w 1780154"/>
                <a:gd name="connsiteY18" fmla="*/ 356577 h 732281"/>
                <a:gd name="connsiteX19" fmla="*/ 147549 w 1780154"/>
                <a:gd name="connsiteY19" fmla="*/ 357944 h 732281"/>
                <a:gd name="connsiteX20" fmla="*/ 640746 w 1780154"/>
                <a:gd name="connsiteY20" fmla="*/ 732281 h 732281"/>
                <a:gd name="connsiteX21" fmla="*/ 786929 w 1780154"/>
                <a:gd name="connsiteY21" fmla="*/ 732281 h 732281"/>
                <a:gd name="connsiteX22" fmla="*/ 786929 w 1780154"/>
                <a:gd name="connsiteY22" fmla="*/ 289634 h 732281"/>
                <a:gd name="connsiteX23" fmla="*/ 1071098 w 1780154"/>
                <a:gd name="connsiteY23" fmla="*/ 732281 h 732281"/>
                <a:gd name="connsiteX24" fmla="*/ 1198154 w 1780154"/>
                <a:gd name="connsiteY24" fmla="*/ 732281 h 732281"/>
                <a:gd name="connsiteX25" fmla="*/ 1198154 w 1780154"/>
                <a:gd name="connsiteY25" fmla="*/ 0 h 732281"/>
                <a:gd name="connsiteX26" fmla="*/ 1051971 w 1780154"/>
                <a:gd name="connsiteY26" fmla="*/ 0 h 732281"/>
                <a:gd name="connsiteX27" fmla="*/ 1051971 w 1780154"/>
                <a:gd name="connsiteY27" fmla="*/ 426253 h 732281"/>
                <a:gd name="connsiteX28" fmla="*/ 777366 w 1780154"/>
                <a:gd name="connsiteY28" fmla="*/ 0 h 732281"/>
                <a:gd name="connsiteX29" fmla="*/ 640746 w 1780154"/>
                <a:gd name="connsiteY29" fmla="*/ 0 h 732281"/>
                <a:gd name="connsiteX30" fmla="*/ 640746 w 1780154"/>
                <a:gd name="connsiteY30" fmla="*/ 732281 h 732281"/>
                <a:gd name="connsiteX31" fmla="*/ 640746 w 1780154"/>
                <a:gd name="connsiteY31" fmla="*/ 732281 h 732281"/>
                <a:gd name="connsiteX32" fmla="*/ 1341605 w 1780154"/>
                <a:gd name="connsiteY32" fmla="*/ 732281 h 732281"/>
                <a:gd name="connsiteX33" fmla="*/ 1780154 w 1780154"/>
                <a:gd name="connsiteY33" fmla="*/ 732281 h 732281"/>
                <a:gd name="connsiteX34" fmla="*/ 1780154 w 1780154"/>
                <a:gd name="connsiteY34" fmla="*/ 592929 h 732281"/>
                <a:gd name="connsiteX35" fmla="*/ 1490521 w 1780154"/>
                <a:gd name="connsiteY35" fmla="*/ 592929 h 732281"/>
                <a:gd name="connsiteX36" fmla="*/ 1490521 w 1780154"/>
                <a:gd name="connsiteY36" fmla="*/ 0 h 732281"/>
                <a:gd name="connsiteX37" fmla="*/ 1341605 w 1780154"/>
                <a:gd name="connsiteY37" fmla="*/ 0 h 732281"/>
                <a:gd name="connsiteX38" fmla="*/ 1341605 w 1780154"/>
                <a:gd name="connsiteY38" fmla="*/ 732281 h 732281"/>
                <a:gd name="connsiteX39" fmla="*/ 1341605 w 1780154"/>
                <a:gd name="connsiteY39" fmla="*/ 732281 h 7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0154" h="732281">
                  <a:moveTo>
                    <a:pt x="0" y="732281"/>
                  </a:moveTo>
                  <a:lnTo>
                    <a:pt x="148915" y="732281"/>
                  </a:lnTo>
                  <a:lnTo>
                    <a:pt x="148915" y="491831"/>
                  </a:lnTo>
                  <a:lnTo>
                    <a:pt x="241817" y="491831"/>
                  </a:lnTo>
                  <a:lnTo>
                    <a:pt x="374338" y="732281"/>
                  </a:lnTo>
                  <a:lnTo>
                    <a:pt x="545113" y="732281"/>
                  </a:lnTo>
                  <a:lnTo>
                    <a:pt x="390732" y="460408"/>
                  </a:lnTo>
                  <a:cubicBezTo>
                    <a:pt x="469972" y="424887"/>
                    <a:pt x="524620" y="355211"/>
                    <a:pt x="524620" y="244549"/>
                  </a:cubicBezTo>
                  <a:lnTo>
                    <a:pt x="524620" y="240451"/>
                  </a:lnTo>
                  <a:cubicBezTo>
                    <a:pt x="524620" y="168042"/>
                    <a:pt x="502760" y="110662"/>
                    <a:pt x="464507" y="71042"/>
                  </a:cubicBezTo>
                  <a:cubicBezTo>
                    <a:pt x="419422" y="24592"/>
                    <a:pt x="352479" y="1366"/>
                    <a:pt x="269141" y="1366"/>
                  </a:cubicBezTo>
                  <a:lnTo>
                    <a:pt x="0" y="1366"/>
                  </a:lnTo>
                  <a:lnTo>
                    <a:pt x="0" y="732281"/>
                  </a:lnTo>
                  <a:close/>
                  <a:moveTo>
                    <a:pt x="147549" y="357944"/>
                  </a:moveTo>
                  <a:lnTo>
                    <a:pt x="147549" y="136620"/>
                  </a:lnTo>
                  <a:lnTo>
                    <a:pt x="254113" y="136620"/>
                  </a:lnTo>
                  <a:cubicBezTo>
                    <a:pt x="330620" y="136620"/>
                    <a:pt x="374338" y="173507"/>
                    <a:pt x="374338" y="245915"/>
                  </a:cubicBezTo>
                  <a:lnTo>
                    <a:pt x="374338" y="247282"/>
                  </a:lnTo>
                  <a:cubicBezTo>
                    <a:pt x="374338" y="312859"/>
                    <a:pt x="333352" y="356577"/>
                    <a:pt x="256845" y="356577"/>
                  </a:cubicBezTo>
                  <a:lnTo>
                    <a:pt x="147549" y="357944"/>
                  </a:lnTo>
                  <a:close/>
                  <a:moveTo>
                    <a:pt x="640746" y="732281"/>
                  </a:moveTo>
                  <a:lnTo>
                    <a:pt x="786929" y="732281"/>
                  </a:lnTo>
                  <a:lnTo>
                    <a:pt x="786929" y="289634"/>
                  </a:lnTo>
                  <a:lnTo>
                    <a:pt x="1071098" y="732281"/>
                  </a:lnTo>
                  <a:lnTo>
                    <a:pt x="1198154" y="732281"/>
                  </a:lnTo>
                  <a:lnTo>
                    <a:pt x="1198154" y="0"/>
                  </a:lnTo>
                  <a:lnTo>
                    <a:pt x="1051971" y="0"/>
                  </a:lnTo>
                  <a:lnTo>
                    <a:pt x="1051971" y="426253"/>
                  </a:lnTo>
                  <a:lnTo>
                    <a:pt x="777366" y="0"/>
                  </a:lnTo>
                  <a:lnTo>
                    <a:pt x="640746" y="0"/>
                  </a:lnTo>
                  <a:lnTo>
                    <a:pt x="640746" y="732281"/>
                  </a:lnTo>
                  <a:lnTo>
                    <a:pt x="640746" y="732281"/>
                  </a:lnTo>
                  <a:close/>
                  <a:moveTo>
                    <a:pt x="1341605" y="732281"/>
                  </a:moveTo>
                  <a:lnTo>
                    <a:pt x="1780154" y="732281"/>
                  </a:lnTo>
                  <a:lnTo>
                    <a:pt x="1780154" y="592929"/>
                  </a:lnTo>
                  <a:lnTo>
                    <a:pt x="1490521" y="592929"/>
                  </a:lnTo>
                  <a:lnTo>
                    <a:pt x="1490521" y="0"/>
                  </a:lnTo>
                  <a:lnTo>
                    <a:pt x="1341605" y="0"/>
                  </a:lnTo>
                  <a:lnTo>
                    <a:pt x="1341605" y="732281"/>
                  </a:lnTo>
                  <a:lnTo>
                    <a:pt x="1341605" y="732281"/>
                  </a:lnTo>
                  <a:close/>
                </a:path>
              </a:pathLst>
            </a:custGeom>
            <a:grp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3884FFB-3128-A40B-02BD-CBD233FF79DE}"/>
                </a:ext>
              </a:extLst>
            </p:cNvPr>
            <p:cNvSpPr/>
            <p:nvPr/>
          </p:nvSpPr>
          <p:spPr>
            <a:xfrm>
              <a:off x="2365680" y="3109536"/>
              <a:ext cx="80879" cy="81425"/>
            </a:xfrm>
            <a:custGeom>
              <a:avLst/>
              <a:gdLst>
                <a:gd name="connsiteX0" fmla="*/ 40440 w 80879"/>
                <a:gd name="connsiteY0" fmla="*/ 81425 h 81425"/>
                <a:gd name="connsiteX1" fmla="*/ 80879 w 80879"/>
                <a:gd name="connsiteY1" fmla="*/ 40713 h 81425"/>
                <a:gd name="connsiteX2" fmla="*/ 80879 w 80879"/>
                <a:gd name="connsiteY2" fmla="*/ 40439 h 81425"/>
                <a:gd name="connsiteX3" fmla="*/ 40440 w 80879"/>
                <a:gd name="connsiteY3" fmla="*/ 0 h 81425"/>
                <a:gd name="connsiteX4" fmla="*/ 0 w 80879"/>
                <a:gd name="connsiteY4" fmla="*/ 40576 h 81425"/>
                <a:gd name="connsiteX5" fmla="*/ 0 w 80879"/>
                <a:gd name="connsiteY5" fmla="*/ 40849 h 81425"/>
                <a:gd name="connsiteX6" fmla="*/ 40440 w 80879"/>
                <a:gd name="connsiteY6" fmla="*/ 81289 h 81425"/>
                <a:gd name="connsiteX7" fmla="*/ 40440 w 80879"/>
                <a:gd name="connsiteY7" fmla="*/ 81289 h 81425"/>
                <a:gd name="connsiteX8" fmla="*/ 40440 w 80879"/>
                <a:gd name="connsiteY8" fmla="*/ 76917 h 81425"/>
                <a:gd name="connsiteX9" fmla="*/ 4645 w 80879"/>
                <a:gd name="connsiteY9" fmla="*/ 40849 h 81425"/>
                <a:gd name="connsiteX10" fmla="*/ 4645 w 80879"/>
                <a:gd name="connsiteY10" fmla="*/ 40576 h 81425"/>
                <a:gd name="connsiteX11" fmla="*/ 40440 w 80879"/>
                <a:gd name="connsiteY11" fmla="*/ 4372 h 81425"/>
                <a:gd name="connsiteX12" fmla="*/ 76234 w 80879"/>
                <a:gd name="connsiteY12" fmla="*/ 40439 h 81425"/>
                <a:gd name="connsiteX13" fmla="*/ 76234 w 80879"/>
                <a:gd name="connsiteY13" fmla="*/ 40713 h 81425"/>
                <a:gd name="connsiteX14" fmla="*/ 40440 w 80879"/>
                <a:gd name="connsiteY14" fmla="*/ 76917 h 81425"/>
                <a:gd name="connsiteX15" fmla="*/ 40440 w 80879"/>
                <a:gd name="connsiteY15" fmla="*/ 76917 h 81425"/>
                <a:gd name="connsiteX16" fmla="*/ 23635 w 80879"/>
                <a:gd name="connsiteY16" fmla="*/ 60932 h 81425"/>
                <a:gd name="connsiteX17" fmla="*/ 33882 w 80879"/>
                <a:gd name="connsiteY17" fmla="*/ 60932 h 81425"/>
                <a:gd name="connsiteX18" fmla="*/ 33882 w 80879"/>
                <a:gd name="connsiteY18" fmla="*/ 47680 h 81425"/>
                <a:gd name="connsiteX19" fmla="*/ 40440 w 80879"/>
                <a:gd name="connsiteY19" fmla="*/ 47680 h 81425"/>
                <a:gd name="connsiteX20" fmla="*/ 49456 w 80879"/>
                <a:gd name="connsiteY20" fmla="*/ 60932 h 81425"/>
                <a:gd name="connsiteX21" fmla="*/ 61752 w 80879"/>
                <a:gd name="connsiteY21" fmla="*/ 60932 h 81425"/>
                <a:gd name="connsiteX22" fmla="*/ 51096 w 80879"/>
                <a:gd name="connsiteY22" fmla="*/ 45904 h 81425"/>
                <a:gd name="connsiteX23" fmla="*/ 60386 w 80879"/>
                <a:gd name="connsiteY23" fmla="*/ 32925 h 81425"/>
                <a:gd name="connsiteX24" fmla="*/ 43445 w 80879"/>
                <a:gd name="connsiteY24" fmla="*/ 18990 h 81425"/>
                <a:gd name="connsiteX25" fmla="*/ 23635 w 80879"/>
                <a:gd name="connsiteY25" fmla="*/ 18990 h 81425"/>
                <a:gd name="connsiteX26" fmla="*/ 23635 w 80879"/>
                <a:gd name="connsiteY26" fmla="*/ 61069 h 81425"/>
                <a:gd name="connsiteX27" fmla="*/ 23635 w 80879"/>
                <a:gd name="connsiteY27" fmla="*/ 61069 h 81425"/>
                <a:gd name="connsiteX28" fmla="*/ 33882 w 80879"/>
                <a:gd name="connsiteY28" fmla="*/ 39346 h 81425"/>
                <a:gd name="connsiteX29" fmla="*/ 33882 w 80879"/>
                <a:gd name="connsiteY29" fmla="*/ 27734 h 81425"/>
                <a:gd name="connsiteX30" fmla="*/ 42762 w 80879"/>
                <a:gd name="connsiteY30" fmla="*/ 27734 h 81425"/>
                <a:gd name="connsiteX31" fmla="*/ 50003 w 80879"/>
                <a:gd name="connsiteY31" fmla="*/ 33608 h 81425"/>
                <a:gd name="connsiteX32" fmla="*/ 42762 w 80879"/>
                <a:gd name="connsiteY32" fmla="*/ 39483 h 81425"/>
                <a:gd name="connsiteX33" fmla="*/ 33882 w 80879"/>
                <a:gd name="connsiteY33" fmla="*/ 39483 h 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79" h="81425">
                  <a:moveTo>
                    <a:pt x="40440" y="81425"/>
                  </a:moveTo>
                  <a:cubicBezTo>
                    <a:pt x="62982" y="81425"/>
                    <a:pt x="80879" y="62845"/>
                    <a:pt x="80879" y="40713"/>
                  </a:cubicBezTo>
                  <a:lnTo>
                    <a:pt x="80879" y="40439"/>
                  </a:lnTo>
                  <a:cubicBezTo>
                    <a:pt x="80879" y="18444"/>
                    <a:pt x="63255" y="0"/>
                    <a:pt x="40440" y="0"/>
                  </a:cubicBezTo>
                  <a:cubicBezTo>
                    <a:pt x="17624" y="0"/>
                    <a:pt x="0" y="18580"/>
                    <a:pt x="0" y="40576"/>
                  </a:cubicBezTo>
                  <a:lnTo>
                    <a:pt x="0" y="40849"/>
                  </a:lnTo>
                  <a:cubicBezTo>
                    <a:pt x="0" y="62982"/>
                    <a:pt x="17624" y="81289"/>
                    <a:pt x="40440" y="81289"/>
                  </a:cubicBezTo>
                  <a:lnTo>
                    <a:pt x="40440" y="81289"/>
                  </a:lnTo>
                  <a:close/>
                  <a:moveTo>
                    <a:pt x="40440" y="76917"/>
                  </a:moveTo>
                  <a:cubicBezTo>
                    <a:pt x="19947" y="76917"/>
                    <a:pt x="4645" y="60659"/>
                    <a:pt x="4645" y="40849"/>
                  </a:cubicBezTo>
                  <a:lnTo>
                    <a:pt x="4645" y="40576"/>
                  </a:lnTo>
                  <a:cubicBezTo>
                    <a:pt x="4645" y="20903"/>
                    <a:pt x="20220" y="4372"/>
                    <a:pt x="40440" y="4372"/>
                  </a:cubicBezTo>
                  <a:cubicBezTo>
                    <a:pt x="60659" y="4372"/>
                    <a:pt x="76234" y="20630"/>
                    <a:pt x="76234" y="40439"/>
                  </a:cubicBezTo>
                  <a:lnTo>
                    <a:pt x="76234" y="40713"/>
                  </a:lnTo>
                  <a:cubicBezTo>
                    <a:pt x="76234" y="60523"/>
                    <a:pt x="60659" y="76917"/>
                    <a:pt x="40440" y="76917"/>
                  </a:cubicBezTo>
                  <a:lnTo>
                    <a:pt x="40440" y="76917"/>
                  </a:lnTo>
                  <a:close/>
                  <a:moveTo>
                    <a:pt x="23635" y="60932"/>
                  </a:moveTo>
                  <a:lnTo>
                    <a:pt x="33882" y="60932"/>
                  </a:lnTo>
                  <a:lnTo>
                    <a:pt x="33882" y="47680"/>
                  </a:lnTo>
                  <a:lnTo>
                    <a:pt x="40440" y="47680"/>
                  </a:lnTo>
                  <a:lnTo>
                    <a:pt x="49456" y="60932"/>
                  </a:lnTo>
                  <a:lnTo>
                    <a:pt x="61752" y="60932"/>
                  </a:lnTo>
                  <a:lnTo>
                    <a:pt x="51096" y="45904"/>
                  </a:lnTo>
                  <a:cubicBezTo>
                    <a:pt x="56697" y="43992"/>
                    <a:pt x="60386" y="39620"/>
                    <a:pt x="60386" y="32925"/>
                  </a:cubicBezTo>
                  <a:cubicBezTo>
                    <a:pt x="60386" y="23362"/>
                    <a:pt x="53145" y="18990"/>
                    <a:pt x="43445" y="18990"/>
                  </a:cubicBezTo>
                  <a:lnTo>
                    <a:pt x="23635" y="18990"/>
                  </a:lnTo>
                  <a:lnTo>
                    <a:pt x="23635" y="61069"/>
                  </a:lnTo>
                  <a:lnTo>
                    <a:pt x="23635" y="61069"/>
                  </a:lnTo>
                  <a:close/>
                  <a:moveTo>
                    <a:pt x="33882" y="39346"/>
                  </a:moveTo>
                  <a:lnTo>
                    <a:pt x="33882" y="27734"/>
                  </a:lnTo>
                  <a:lnTo>
                    <a:pt x="42762" y="27734"/>
                  </a:lnTo>
                  <a:cubicBezTo>
                    <a:pt x="47134" y="27734"/>
                    <a:pt x="50003" y="29783"/>
                    <a:pt x="50003" y="33608"/>
                  </a:cubicBezTo>
                  <a:cubicBezTo>
                    <a:pt x="50003" y="37161"/>
                    <a:pt x="47407" y="39483"/>
                    <a:pt x="42762" y="39483"/>
                  </a:cubicBezTo>
                  <a:lnTo>
                    <a:pt x="33882" y="39483"/>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77915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RNLNC2024">
    <p:spTree>
      <p:nvGrpSpPr>
        <p:cNvPr id="1" name=""/>
        <p:cNvGrpSpPr/>
        <p:nvPr/>
      </p:nvGrpSpPr>
      <p:grpSpPr>
        <a:xfrm>
          <a:off x="0" y="0"/>
          <a:ext cx="0" cy="0"/>
          <a:chOff x="0" y="0"/>
          <a:chExt cx="0" cy="0"/>
        </a:xfrm>
      </p:grpSpPr>
      <p:pic>
        <p:nvPicPr>
          <p:cNvPr id="102" name="Picture 101" descr="A close-up of a diagram">
            <a:extLst>
              <a:ext uri="{FF2B5EF4-FFF2-40B4-BE49-F238E27FC236}">
                <a16:creationId xmlns:a16="http://schemas.microsoft.com/office/drawing/2014/main" id="{B81297FC-C425-69C0-0889-DC79478F2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2" y="0"/>
            <a:ext cx="9134371" cy="5143500"/>
          </a:xfrm>
          <a:prstGeom prst="rect">
            <a:avLst/>
          </a:prstGeom>
        </p:spPr>
      </p:pic>
    </p:spTree>
    <p:extLst>
      <p:ext uri="{BB962C8B-B14F-4D97-AF65-F5344CB8AC3E}">
        <p14:creationId xmlns:p14="http://schemas.microsoft.com/office/powerpoint/2010/main" val="194421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7E76AEE3-E3F3-2CE6-8797-94D5EED23A97}"/>
              </a:ext>
            </a:extLst>
          </p:cNvPr>
          <p:cNvSpPr/>
          <p:nvPr userDrawn="1"/>
        </p:nvSpPr>
        <p:spPr>
          <a:xfrm rot="5400000" flipH="1" flipV="1">
            <a:off x="2844396" y="-2844190"/>
            <a:ext cx="1199944" cy="6888736"/>
          </a:xfrm>
          <a:prstGeom prst="round2DiagRect">
            <a:avLst>
              <a:gd name="adj1" fmla="val 50000"/>
              <a:gd name="adj2" fmla="val 0"/>
            </a:avLst>
          </a:prstGeom>
          <a:solidFill>
            <a:srgbClr val="00A8E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DCE0DAC4-62B6-B15D-7B8A-924D13BC49A1}"/>
              </a:ext>
            </a:extLst>
          </p:cNvPr>
          <p:cNvSpPr>
            <a:spLocks noGrp="1"/>
          </p:cNvSpPr>
          <p:nvPr>
            <p:ph type="title" hasCustomPrompt="1"/>
          </p:nvPr>
        </p:nvSpPr>
        <p:spPr>
          <a:xfrm>
            <a:off x="457200" y="157397"/>
            <a:ext cx="5751421" cy="951875"/>
          </a:xfrm>
        </p:spPr>
        <p:txBody>
          <a:bodyPr anchor="ctr"/>
          <a:lstStyle>
            <a:lvl1pPr>
              <a:defRPr sz="3200">
                <a:solidFill>
                  <a:schemeClr val="tx2"/>
                </a:solidFill>
              </a:defRPr>
            </a:lvl1pPr>
          </a:lstStyle>
          <a:p>
            <a:r>
              <a:rPr lang="en-US"/>
              <a:t>Agenda — Aptos Black, 36 pt.</a:t>
            </a:r>
          </a:p>
        </p:txBody>
      </p:sp>
      <p:sp>
        <p:nvSpPr>
          <p:cNvPr id="7" name="Text Placeholder 6">
            <a:extLst>
              <a:ext uri="{FF2B5EF4-FFF2-40B4-BE49-F238E27FC236}">
                <a16:creationId xmlns:a16="http://schemas.microsoft.com/office/drawing/2014/main" id="{0C47B0B0-ACFD-C8B5-7344-6D61C9AF6161}"/>
              </a:ext>
            </a:extLst>
          </p:cNvPr>
          <p:cNvSpPr>
            <a:spLocks noGrp="1"/>
          </p:cNvSpPr>
          <p:nvPr>
            <p:ph type="body" sz="quarter" idx="11" hasCustomPrompt="1"/>
          </p:nvPr>
        </p:nvSpPr>
        <p:spPr>
          <a:xfrm>
            <a:off x="457200" y="1503363"/>
            <a:ext cx="6386513" cy="2898775"/>
          </a:xfrm>
          <a:prstGeom prst="rect">
            <a:avLst/>
          </a:prstGeom>
        </p:spPr>
        <p:txBody>
          <a:bodyPr/>
          <a:lstStyle>
            <a:lvl1pPr marL="284163" indent="-284163">
              <a:spcAft>
                <a:spcPts val="1200"/>
              </a:spcAft>
              <a:buFont typeface="+mj-lt"/>
              <a:buAutoNum type="arabicPeriod"/>
              <a:defRPr sz="2000" b="0" i="0">
                <a:solidFill>
                  <a:srgbClr val="000000"/>
                </a:solidFill>
                <a:latin typeface="+mn-lt"/>
                <a:cs typeface="Aptos Regular" pitchFamily="50" charset="0"/>
              </a:defRPr>
            </a:lvl1pPr>
            <a:lvl2pPr>
              <a:spcAft>
                <a:spcPts val="1200"/>
              </a:spcAft>
              <a:defRPr sz="1600">
                <a:solidFill>
                  <a:schemeClr val="tx1"/>
                </a:solidFill>
                <a:latin typeface="Aptos Regular" pitchFamily="50" charset="0"/>
                <a:cs typeface="Aptos Regular" pitchFamily="50" charset="0"/>
              </a:defRPr>
            </a:lvl2pPr>
            <a:lvl3pPr>
              <a:spcAft>
                <a:spcPts val="1200"/>
              </a:spcAft>
              <a:defRPr sz="1600">
                <a:solidFill>
                  <a:schemeClr val="tx1"/>
                </a:solidFill>
                <a:latin typeface="Aptos Regular" pitchFamily="50" charset="0"/>
                <a:cs typeface="Aptos Regular" pitchFamily="50" charset="0"/>
              </a:defRPr>
            </a:lvl3pPr>
            <a:lvl4pPr>
              <a:spcAft>
                <a:spcPts val="1200"/>
              </a:spcAft>
              <a:defRPr sz="1600">
                <a:solidFill>
                  <a:schemeClr val="tx1"/>
                </a:solidFill>
                <a:latin typeface="Aptos Regular" pitchFamily="50" charset="0"/>
                <a:cs typeface="Aptos Regular" pitchFamily="50" charset="0"/>
              </a:defRPr>
            </a:lvl4pPr>
            <a:lvl5pPr>
              <a:spcAft>
                <a:spcPts val="1200"/>
              </a:spcAft>
              <a:defRPr sz="1600">
                <a:solidFill>
                  <a:schemeClr val="tx1"/>
                </a:solidFill>
                <a:latin typeface="Aptos Regular" pitchFamily="50" charset="0"/>
                <a:cs typeface="Aptos Regular" pitchFamily="50" charset="0"/>
              </a:defRPr>
            </a:lvl5pPr>
          </a:lstStyle>
          <a:p>
            <a:pPr lvl="0"/>
            <a:r>
              <a:rPr lang="en-US"/>
              <a:t>Agenda copy — Aptos, 20 pt.</a:t>
            </a:r>
          </a:p>
        </p:txBody>
      </p:sp>
    </p:spTree>
    <p:extLst>
      <p:ext uri="{BB962C8B-B14F-4D97-AF65-F5344CB8AC3E}">
        <p14:creationId xmlns:p14="http://schemas.microsoft.com/office/powerpoint/2010/main" val="365085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4" name="Rectangle 3">
            <a:extLst>
              <a:ext uri="{FF2B5EF4-FFF2-40B4-BE49-F238E27FC236}">
                <a16:creationId xmlns:a16="http://schemas.microsoft.com/office/drawing/2014/main" id="{976A4BB2-32DC-0530-05B0-0FDF927FF72C}"/>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01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Two-line headline — </a:t>
            </a:r>
            <a:br>
              <a:rPr lang="en-US"/>
            </a:br>
            <a:r>
              <a:rPr lang="en-US"/>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904F204-CE53-642A-FEE8-151C1095A5C4}"/>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570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F966-041B-ED3E-6CC0-8A70D9C0F2E1}"/>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12">
            <a:extLst>
              <a:ext uri="{FF2B5EF4-FFF2-40B4-BE49-F238E27FC236}">
                <a16:creationId xmlns:a16="http://schemas.microsoft.com/office/drawing/2014/main" id="{655F5241-6057-D6E6-E1C8-B8C784938F6F}"/>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9" name="Title 1">
            <a:extLst>
              <a:ext uri="{FF2B5EF4-FFF2-40B4-BE49-F238E27FC236}">
                <a16:creationId xmlns:a16="http://schemas.microsoft.com/office/drawing/2014/main" id="{2319C564-A2B6-3B32-6645-A2EC2656A02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33A54091-D4D6-2B8F-85C0-845EB5A2F4BE}"/>
              </a:ext>
            </a:extLst>
          </p:cNvPr>
          <p:cNvSpPr>
            <a:spLocks noGrp="1"/>
          </p:cNvSpPr>
          <p:nvPr>
            <p:ph sz="quarter" idx="15" hasCustomPrompt="1"/>
          </p:nvPr>
        </p:nvSpPr>
        <p:spPr>
          <a:xfrm>
            <a:off x="457200" y="1728216"/>
            <a:ext cx="4930775" cy="270510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47CB39B3-239C-7B25-3672-4C916681F73C}"/>
              </a:ext>
            </a:extLst>
          </p:cNvPr>
          <p:cNvSpPr>
            <a:spLocks noGrp="1"/>
          </p:cNvSpPr>
          <p:nvPr>
            <p:ph type="pic" sz="quarter" idx="14" hasCustomPrompt="1"/>
          </p:nvPr>
        </p:nvSpPr>
        <p:spPr>
          <a:xfrm>
            <a:off x="5490148" y="0"/>
            <a:ext cx="3653852" cy="5143500"/>
          </a:xfrm>
          <a:prstGeom prst="rect">
            <a:avLst/>
          </a:prstGeom>
        </p:spPr>
        <p:txBody>
          <a:bodyPr anchor="ctr"/>
          <a:lstStyle>
            <a:lvl1pPr marL="0" indent="0" algn="ctr">
              <a:buNone/>
              <a:defRPr/>
            </a:lvl1pPr>
          </a:lstStyle>
          <a:p>
            <a:r>
              <a:rPr lang="en-US"/>
              <a:t>Click to insert photo</a:t>
            </a:r>
          </a:p>
        </p:txBody>
      </p:sp>
    </p:spTree>
    <p:extLst>
      <p:ext uri="{BB962C8B-B14F-4D97-AF65-F5344CB8AC3E}">
        <p14:creationId xmlns:p14="http://schemas.microsoft.com/office/powerpoint/2010/main" val="33141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7C0368-9A11-8762-1425-35FFF1E08B28}"/>
              </a:ext>
            </a:extLst>
          </p:cNvPr>
          <p:cNvSpPr>
            <a:spLocks/>
          </p:cNvSpPr>
          <p:nvPr userDrawn="1"/>
        </p:nvSpPr>
        <p:spPr>
          <a:xfrm>
            <a:off x="5486400" y="0"/>
            <a:ext cx="36576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DE144C22-2438-728B-252E-0A9B3E56B387}"/>
              </a:ext>
            </a:extLst>
          </p:cNvPr>
          <p:cNvSpPr>
            <a:spLocks noGrp="1"/>
          </p:cNvSpPr>
          <p:nvPr>
            <p:ph type="body" sz="quarter" idx="14" hasCustomPrompt="1"/>
          </p:nvPr>
        </p:nvSpPr>
        <p:spPr>
          <a:xfrm>
            <a:off x="5757632" y="954103"/>
            <a:ext cx="3033009" cy="1159811"/>
          </a:xfrm>
          <a:prstGeom prst="rect">
            <a:avLst/>
          </a:prstGeom>
        </p:spPr>
        <p:txBody>
          <a:bodyPr/>
          <a:lstStyle>
            <a:lvl1pPr marL="0" indent="0">
              <a:spcBef>
                <a:spcPts val="0"/>
              </a:spcBef>
              <a:spcAft>
                <a:spcPts val="0"/>
              </a:spcAft>
              <a:buNone/>
              <a:defRPr sz="8000">
                <a:solidFill>
                  <a:schemeClr val="bg1"/>
                </a:solidFill>
                <a:latin typeface="+mj-lt"/>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XX%</a:t>
            </a:r>
          </a:p>
        </p:txBody>
      </p:sp>
      <p:sp>
        <p:nvSpPr>
          <p:cNvPr id="10" name="Rectangle 9">
            <a:extLst>
              <a:ext uri="{FF2B5EF4-FFF2-40B4-BE49-F238E27FC236}">
                <a16:creationId xmlns:a16="http://schemas.microsoft.com/office/drawing/2014/main" id="{23648274-99F5-D20C-4759-A06144903637}"/>
              </a:ext>
            </a:extLst>
          </p:cNvPr>
          <p:cNvSpPr/>
          <p:nvPr userDrawn="1"/>
        </p:nvSpPr>
        <p:spPr>
          <a:xfrm>
            <a:off x="5853572" y="805723"/>
            <a:ext cx="2092389" cy="146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B8D68AA8-2209-CEF7-AA6E-F9CBFE383E0C}"/>
              </a:ext>
            </a:extLst>
          </p:cNvPr>
          <p:cNvSpPr>
            <a:spLocks noGrp="1"/>
          </p:cNvSpPr>
          <p:nvPr>
            <p:ph type="body" sz="quarter" idx="15" hasCustomPrompt="1"/>
          </p:nvPr>
        </p:nvSpPr>
        <p:spPr>
          <a:xfrm>
            <a:off x="5757633" y="2113914"/>
            <a:ext cx="3033008" cy="2113372"/>
          </a:xfrm>
          <a:prstGeom prst="rect">
            <a:avLst/>
          </a:prstGeom>
        </p:spPr>
        <p:txBody>
          <a:bodyPr/>
          <a:lstStyle>
            <a:lvl1pPr marL="0" indent="0">
              <a:spcBef>
                <a:spcPts val="0"/>
              </a:spcBef>
              <a:spcAft>
                <a:spcPts val="1600"/>
              </a:spcAft>
              <a:buNone/>
              <a:defRPr sz="2600" b="0" i="0">
                <a:solidFill>
                  <a:schemeClr val="tx2"/>
                </a:solidFill>
                <a:latin typeface="+mn-lt"/>
                <a:cs typeface="Aptos Regular" pitchFamily="50" charset="0"/>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Stat description — Aptos, 26 pt.</a:t>
            </a:r>
          </a:p>
        </p:txBody>
      </p:sp>
      <p:sp>
        <p:nvSpPr>
          <p:cNvPr id="4" name="Rectangle 3">
            <a:extLst>
              <a:ext uri="{FF2B5EF4-FFF2-40B4-BE49-F238E27FC236}">
                <a16:creationId xmlns:a16="http://schemas.microsoft.com/office/drawing/2014/main" id="{3D847546-C1FF-A6AD-E33B-662D00044DCF}"/>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FB585442-5EDE-6A28-0F6A-61F37E0E668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solidFill>
                  <a:schemeClr val="tx2"/>
                </a:solidFill>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2260FF4A-6D8C-3960-29E8-5726E95629AD}"/>
              </a:ext>
            </a:extLst>
          </p:cNvPr>
          <p:cNvSpPr>
            <a:spLocks noGrp="1"/>
          </p:cNvSpPr>
          <p:nvPr>
            <p:ph sz="quarter" idx="16" hasCustomPrompt="1"/>
          </p:nvPr>
        </p:nvSpPr>
        <p:spPr>
          <a:xfrm>
            <a:off x="457200" y="1728216"/>
            <a:ext cx="4928616" cy="2705100"/>
          </a:xfrm>
        </p:spPr>
        <p:txBody>
          <a:bodyPr>
            <a:noAutofit/>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B6304CED-09FA-FBF2-2B77-6DF1F5ECFB81}"/>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Tree>
    <p:extLst>
      <p:ext uri="{BB962C8B-B14F-4D97-AF65-F5344CB8AC3E}">
        <p14:creationId xmlns:p14="http://schemas.microsoft.com/office/powerpoint/2010/main" val="81399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3E20F-9984-BC9C-1EDD-FE30D382F4D2}"/>
              </a:ext>
            </a:extLst>
          </p:cNvPr>
          <p:cNvSpPr/>
          <p:nvPr userDrawn="1"/>
        </p:nvSpPr>
        <p:spPr>
          <a:xfrm>
            <a:off x="0" y="1325"/>
            <a:ext cx="9144000" cy="123536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itle 1">
            <a:extLst>
              <a:ext uri="{FF2B5EF4-FFF2-40B4-BE49-F238E27FC236}">
                <a16:creationId xmlns:a16="http://schemas.microsoft.com/office/drawing/2014/main" id="{24D4C013-CBE4-13FC-4B4E-7407FA647BC1}"/>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Headline — Aptos Black, 26 pt., </a:t>
            </a:r>
            <a:br>
              <a:rPr lang="en-US"/>
            </a:br>
            <a:r>
              <a:rPr lang="en-US"/>
              <a:t>do not exceed two lines</a:t>
            </a:r>
          </a:p>
        </p:txBody>
      </p:sp>
      <p:sp>
        <p:nvSpPr>
          <p:cNvPr id="9" name="Content Placeholder 8">
            <a:extLst>
              <a:ext uri="{FF2B5EF4-FFF2-40B4-BE49-F238E27FC236}">
                <a16:creationId xmlns:a16="http://schemas.microsoft.com/office/drawing/2014/main" id="{7FC479FF-3C0B-84C9-E884-D62F7D04BD62}"/>
              </a:ext>
            </a:extLst>
          </p:cNvPr>
          <p:cNvSpPr>
            <a:spLocks noGrp="1"/>
          </p:cNvSpPr>
          <p:nvPr>
            <p:ph sz="quarter" idx="13" hasCustomPrompt="1"/>
          </p:nvPr>
        </p:nvSpPr>
        <p:spPr>
          <a:xfrm>
            <a:off x="457200" y="1600200"/>
            <a:ext cx="7918704" cy="283464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9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pic>
        <p:nvPicPr>
          <p:cNvPr id="14" name="Picture 13" descr="A blue background with yellow lines">
            <a:extLst>
              <a:ext uri="{FF2B5EF4-FFF2-40B4-BE49-F238E27FC236}">
                <a16:creationId xmlns:a16="http://schemas.microsoft.com/office/drawing/2014/main" id="{446B03E2-3A8A-B225-E327-C42E802E74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924300"/>
          </a:xfrm>
          <a:prstGeom prst="rect">
            <a:avLst/>
          </a:prstGeom>
        </p:spPr>
      </p:pic>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a:t>Section Title — </a:t>
            </a:r>
            <a:br>
              <a:rPr lang="en-US"/>
            </a:br>
            <a:r>
              <a:rPr lang="en-US"/>
              <a:t>Aptos Black 40 pt.</a:t>
            </a: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2"/>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982BD1C2-DAB1-A067-E138-D4B29441CDE4}"/>
              </a:ext>
            </a:extLst>
          </p:cNvPr>
          <p:cNvSpPr/>
          <p:nvPr userDrawn="1"/>
        </p:nvSpPr>
        <p:spPr>
          <a:xfrm>
            <a:off x="6684819" y="4627795"/>
            <a:ext cx="2399162" cy="456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64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Ligh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1">
              <a:alpha val="82000"/>
            </a:schemeClr>
          </a:solidFill>
        </p:spPr>
        <p:txBody>
          <a:bodyPr/>
          <a:lstStyle>
            <a:lvl1pPr marL="401638" indent="0">
              <a:defRPr sz="2800">
                <a:solidFill>
                  <a:schemeClr val="tx2"/>
                </a:solidFill>
              </a:defRPr>
            </a:lvl1pPr>
          </a:lstStyle>
          <a:p>
            <a:r>
              <a:rPr lang="en-US"/>
              <a:t>Aptos Black, 28 pt.</a:t>
            </a:r>
          </a:p>
        </p:txBody>
      </p:sp>
    </p:spTree>
    <p:extLst>
      <p:ext uri="{BB962C8B-B14F-4D97-AF65-F5344CB8AC3E}">
        <p14:creationId xmlns:p14="http://schemas.microsoft.com/office/powerpoint/2010/main" val="256224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886700" cy="454576"/>
          </a:xfrm>
          <a:prstGeom prst="rect">
            <a:avLst/>
          </a:prstGeom>
        </p:spPr>
        <p:txBody>
          <a:bodyPr vert="horz" lIns="91440" tIns="45720" rIns="91440" bIns="45720" rtlCol="0" anchor="ctr">
            <a:noAutofit/>
          </a:bodyPr>
          <a:lstStyle/>
          <a:p>
            <a:r>
              <a:rPr lang="en-US"/>
              <a:t>Headline — Aptos Black, 26 pt.</a:t>
            </a:r>
          </a:p>
        </p:txBody>
      </p:sp>
      <p:sp>
        <p:nvSpPr>
          <p:cNvPr id="4" name="Text Placeholder 3">
            <a:extLst>
              <a:ext uri="{FF2B5EF4-FFF2-40B4-BE49-F238E27FC236}">
                <a16:creationId xmlns:a16="http://schemas.microsoft.com/office/drawing/2014/main" id="{F71F852F-0DF0-8A11-83EF-B6377EFCB3EC}"/>
              </a:ext>
            </a:extLst>
          </p:cNvPr>
          <p:cNvSpPr>
            <a:spLocks noGrp="1"/>
          </p:cNvSpPr>
          <p:nvPr>
            <p:ph type="body" idx="1"/>
          </p:nvPr>
        </p:nvSpPr>
        <p:spPr>
          <a:xfrm>
            <a:off x="457200" y="1170432"/>
            <a:ext cx="7886700" cy="3264408"/>
          </a:xfrm>
          <a:prstGeom prst="rect">
            <a:avLst/>
          </a:prstGeom>
        </p:spPr>
        <p:txBody>
          <a:bodyPr vert="horz" lIns="91440" tIns="45720" rIns="91440" bIns="45720" rtlCol="0">
            <a:noAutofit/>
          </a:body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D39273-89C7-AF1F-ADF6-220D8D4A0D96}"/>
              </a:ext>
            </a:extLst>
          </p:cNvPr>
          <p:cNvSpPr txBox="1"/>
          <p:nvPr userDrawn="1"/>
        </p:nvSpPr>
        <p:spPr>
          <a:xfrm>
            <a:off x="8515102" y="4826952"/>
            <a:ext cx="494036" cy="200055"/>
          </a:xfrm>
          <a:prstGeom prst="rect">
            <a:avLst/>
          </a:prstGeom>
          <a:noFill/>
        </p:spPr>
        <p:txBody>
          <a:bodyPr wrap="square" rtlCol="0">
            <a:spAutoFit/>
          </a:bodyPr>
          <a:lstStyle/>
          <a:p>
            <a:pPr algn="r"/>
            <a:r>
              <a:rPr lang="en-US" sz="700" b="0" kern="1200" cap="none">
                <a:solidFill>
                  <a:schemeClr val="tx2"/>
                </a:solidFill>
                <a:latin typeface="+mn-lt"/>
                <a:ea typeface="+mn-ea"/>
                <a:cs typeface="Lato Medium" panose="020F0602020204030203" pitchFamily="34" charset="0"/>
              </a:rPr>
              <a:t>   </a:t>
            </a:r>
            <a:fld id="{DC6B3A31-DE8F-4705-ADAE-B66C3479EE3B}" type="slidenum">
              <a:rPr lang="en-US" sz="700" b="0" kern="1200" cap="none" smtClean="0">
                <a:solidFill>
                  <a:schemeClr val="tx2"/>
                </a:solidFill>
                <a:latin typeface="+mn-lt"/>
                <a:ea typeface="+mn-ea"/>
                <a:cs typeface="Lato Medium" panose="020F0602020204030203" pitchFamily="34" charset="0"/>
              </a:rPr>
              <a:pPr algn="r"/>
              <a:t>‹#›</a:t>
            </a:fld>
            <a:endParaRPr lang="en-US" sz="700" b="0" kern="1200" cap="none">
              <a:solidFill>
                <a:schemeClr val="tx2"/>
              </a:solidFill>
              <a:latin typeface="+mn-lt"/>
              <a:ea typeface="+mn-ea"/>
              <a:cs typeface="Lato Medium" panose="020F0602020204030203" pitchFamily="34" charset="0"/>
            </a:endParaRPr>
          </a:p>
        </p:txBody>
      </p:sp>
      <p:pic>
        <p:nvPicPr>
          <p:cNvPr id="33" name="Picture 32">
            <a:extLst>
              <a:ext uri="{FF2B5EF4-FFF2-40B4-BE49-F238E27FC236}">
                <a16:creationId xmlns:a16="http://schemas.microsoft.com/office/drawing/2014/main" id="{256EED22-A4EE-C9FE-3224-4F0C4A23BAF4}"/>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7009034" y="4791502"/>
            <a:ext cx="1701587" cy="270953"/>
          </a:xfrm>
          <a:prstGeom prst="rect">
            <a:avLst/>
          </a:prstGeom>
        </p:spPr>
      </p:pic>
    </p:spTree>
    <p:extLst>
      <p:ext uri="{BB962C8B-B14F-4D97-AF65-F5344CB8AC3E}">
        <p14:creationId xmlns:p14="http://schemas.microsoft.com/office/powerpoint/2010/main" val="1212205130"/>
      </p:ext>
    </p:extLst>
  </p:cSld>
  <p:clrMap bg1="lt1" tx1="dk1" bg2="lt2" tx2="dk2" accent1="accent1" accent2="accent2" accent3="accent3" accent4="accent4" accent5="accent5" accent6="accent6" hlink="hlink" folHlink="folHlink"/>
  <p:sldLayoutIdLst>
    <p:sldLayoutId id="2147483672" r:id="rId1"/>
    <p:sldLayoutId id="2147483681" r:id="rId2"/>
    <p:sldLayoutId id="2147483662" r:id="rId3"/>
    <p:sldLayoutId id="2147483736" r:id="rId4"/>
    <p:sldLayoutId id="2147483676" r:id="rId5"/>
    <p:sldLayoutId id="2147483677" r:id="rId6"/>
    <p:sldLayoutId id="2147483678" r:id="rId7"/>
    <p:sldLayoutId id="2147483663" r:id="rId8"/>
    <p:sldLayoutId id="2147483702" r:id="rId9"/>
    <p:sldLayoutId id="2147483706" r:id="rId10"/>
    <p:sldLayoutId id="2147483738" r:id="rId11"/>
    <p:sldLayoutId id="2147483740" r:id="rId12"/>
    <p:sldLayoutId id="2147483711" r:id="rId13"/>
    <p:sldLayoutId id="2147483683" r:id="rId14"/>
    <p:sldLayoutId id="2147483684" r:id="rId15"/>
    <p:sldLayoutId id="2147483739" r:id="rId16"/>
    <p:sldLayoutId id="2147483667" r:id="rId17"/>
  </p:sldLayoutIdLst>
  <p:hf hdr="0" ftr="0" dt="0"/>
  <p:txStyles>
    <p:title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p:titleStyle>
    <p:body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14_F4FA4A5E.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7_77195AFA.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09_56C1BEBB.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0C_964E2B9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0F_40FCCB3F.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00_6F03F69D.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F130A6B-EE57-3519-46A1-034EF089AB6E}"/>
              </a:ext>
            </a:extLst>
          </p:cNvPr>
          <p:cNvSpPr txBox="1">
            <a:spLocks/>
          </p:cNvSpPr>
          <p:nvPr/>
        </p:nvSpPr>
        <p:spPr>
          <a:xfrm>
            <a:off x="612668" y="294718"/>
            <a:ext cx="7918663" cy="1125600"/>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3600"/>
              <a:t>RNLNC 2025 Presentation </a:t>
            </a:r>
            <a:br>
              <a:rPr lang="en-US" sz="3600"/>
            </a:br>
            <a:r>
              <a:rPr lang="en-US" sz="3600"/>
              <a:t>Template Instructions</a:t>
            </a:r>
          </a:p>
        </p:txBody>
      </p:sp>
      <p:sp>
        <p:nvSpPr>
          <p:cNvPr id="3" name="Content Placeholder 3">
            <a:extLst>
              <a:ext uri="{FF2B5EF4-FFF2-40B4-BE49-F238E27FC236}">
                <a16:creationId xmlns:a16="http://schemas.microsoft.com/office/drawing/2014/main" id="{7CB51EB6-499F-F094-5460-030C1007C8C1}"/>
              </a:ext>
            </a:extLst>
          </p:cNvPr>
          <p:cNvSpPr txBox="1">
            <a:spLocks/>
          </p:cNvSpPr>
          <p:nvPr/>
        </p:nvSpPr>
        <p:spPr>
          <a:xfrm>
            <a:off x="612667" y="1510259"/>
            <a:ext cx="6125411" cy="2986634"/>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a:t>If you are building your conference presentation from scratch:</a:t>
            </a:r>
          </a:p>
          <a:p>
            <a:pPr marL="0" indent="0">
              <a:buNone/>
            </a:pPr>
            <a:r>
              <a:rPr lang="en-US" sz="1000"/>
              <a:t>You can begin building your presentation within the template layouts built into this document. </a:t>
            </a:r>
            <a:br>
              <a:rPr lang="en-US" sz="1000"/>
            </a:br>
            <a:r>
              <a:rPr lang="en-US" sz="1000"/>
              <a:t>Layouts feature preformatted text boxes to assist in text style, size, color, and placement. </a:t>
            </a:r>
          </a:p>
          <a:p>
            <a:pPr marL="0" indent="0">
              <a:buNone/>
            </a:pPr>
            <a:endParaRPr lang="en-US" sz="1000" b="1"/>
          </a:p>
          <a:p>
            <a:pPr marL="0" indent="0">
              <a:buNone/>
            </a:pPr>
            <a:r>
              <a:rPr lang="en-US" sz="1000" b="1"/>
              <a:t>If you are converting an existing PowerPoint presentation to the RNLNC 2025 template:</a:t>
            </a:r>
          </a:p>
          <a:p>
            <a:pPr marL="0" indent="0">
              <a:buNone/>
            </a:pPr>
            <a:r>
              <a:rPr lang="en-US" sz="1000"/>
              <a:t>Please refer to the instructions on the next three pages for help with formatting and troubleshooting.</a:t>
            </a:r>
          </a:p>
          <a:p>
            <a:pPr marL="0" indent="0">
              <a:buNone/>
            </a:pPr>
            <a:endParaRPr lang="en-US" sz="1000"/>
          </a:p>
          <a:p>
            <a:pPr marL="0" indent="0">
              <a:buNone/>
            </a:pPr>
            <a:r>
              <a:rPr lang="en-US" sz="1000" b="1" i="1">
                <a:solidFill>
                  <a:schemeClr val="tx1"/>
                </a:solidFill>
              </a:rPr>
              <a:t>Thank you for helping us create a consistent branded experience for conference attendees!</a:t>
            </a:r>
          </a:p>
        </p:txBody>
      </p:sp>
      <p:grpSp>
        <p:nvGrpSpPr>
          <p:cNvPr id="4" name="Picture 8">
            <a:extLst>
              <a:ext uri="{FF2B5EF4-FFF2-40B4-BE49-F238E27FC236}">
                <a16:creationId xmlns:a16="http://schemas.microsoft.com/office/drawing/2014/main" id="{5800AA8F-8699-3DF7-CE4D-273649B381BA}"/>
              </a:ext>
            </a:extLst>
          </p:cNvPr>
          <p:cNvGrpSpPr/>
          <p:nvPr/>
        </p:nvGrpSpPr>
        <p:grpSpPr>
          <a:xfrm>
            <a:off x="720114" y="3641608"/>
            <a:ext cx="410669" cy="325524"/>
            <a:chOff x="140009" y="2567000"/>
            <a:chExt cx="2453142" cy="1944527"/>
          </a:xfrm>
          <a:solidFill>
            <a:schemeClr val="tx2"/>
          </a:solidFill>
        </p:grpSpPr>
        <p:sp>
          <p:nvSpPr>
            <p:cNvPr id="5" name="Freeform: Shape 4">
              <a:extLst>
                <a:ext uri="{FF2B5EF4-FFF2-40B4-BE49-F238E27FC236}">
                  <a16:creationId xmlns:a16="http://schemas.microsoft.com/office/drawing/2014/main" id="{3361B6C5-1D12-D316-3C17-1E08AEB7255A}"/>
                </a:ext>
              </a:extLst>
            </p:cNvPr>
            <p:cNvSpPr/>
            <p:nvPr/>
          </p:nvSpPr>
          <p:spPr>
            <a:xfrm>
              <a:off x="140009" y="2567000"/>
              <a:ext cx="773287" cy="1406382"/>
            </a:xfrm>
            <a:custGeom>
              <a:avLst/>
              <a:gdLst>
                <a:gd name="connsiteX0" fmla="*/ 97683 w 773287"/>
                <a:gd name="connsiteY0" fmla="*/ 1406246 h 1406382"/>
                <a:gd name="connsiteX1" fmla="*/ 65577 w 773287"/>
                <a:gd name="connsiteY1" fmla="*/ 1383840 h 1406382"/>
                <a:gd name="connsiteX2" fmla="*/ 0 w 773287"/>
                <a:gd name="connsiteY2" fmla="*/ 1015104 h 1406382"/>
                <a:gd name="connsiteX3" fmla="*/ 728183 w 773287"/>
                <a:gd name="connsiteY3" fmla="*/ 1796 h 1406382"/>
                <a:gd name="connsiteX4" fmla="*/ 771491 w 773287"/>
                <a:gd name="connsiteY4" fmla="*/ 23245 h 1406382"/>
                <a:gd name="connsiteX5" fmla="*/ 750042 w 773287"/>
                <a:gd name="connsiteY5" fmla="*/ 66554 h 1406382"/>
                <a:gd name="connsiteX6" fmla="*/ 68446 w 773287"/>
                <a:gd name="connsiteY6" fmla="*/ 1015241 h 1406382"/>
                <a:gd name="connsiteX7" fmla="*/ 129789 w 773287"/>
                <a:gd name="connsiteY7" fmla="*/ 1360342 h 1406382"/>
                <a:gd name="connsiteX8" fmla="*/ 109569 w 773287"/>
                <a:gd name="connsiteY8" fmla="*/ 1404197 h 1406382"/>
                <a:gd name="connsiteX9" fmla="*/ 97820 w 773287"/>
                <a:gd name="connsiteY9" fmla="*/ 1406383 h 14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287" h="1406382">
                  <a:moveTo>
                    <a:pt x="97683" y="1406246"/>
                  </a:moveTo>
                  <a:cubicBezTo>
                    <a:pt x="83748" y="1406246"/>
                    <a:pt x="70769" y="1397639"/>
                    <a:pt x="65577" y="1383840"/>
                  </a:cubicBezTo>
                  <a:cubicBezTo>
                    <a:pt x="22132" y="1265801"/>
                    <a:pt x="0" y="1141887"/>
                    <a:pt x="0" y="1015104"/>
                  </a:cubicBezTo>
                  <a:cubicBezTo>
                    <a:pt x="137" y="556062"/>
                    <a:pt x="292776" y="148799"/>
                    <a:pt x="728183" y="1796"/>
                  </a:cubicBezTo>
                  <a:cubicBezTo>
                    <a:pt x="746080" y="-4215"/>
                    <a:pt x="765480" y="5348"/>
                    <a:pt x="771491" y="23245"/>
                  </a:cubicBezTo>
                  <a:cubicBezTo>
                    <a:pt x="777503" y="41142"/>
                    <a:pt x="767939" y="60542"/>
                    <a:pt x="750042" y="66554"/>
                  </a:cubicBezTo>
                  <a:cubicBezTo>
                    <a:pt x="342369" y="204130"/>
                    <a:pt x="68446" y="585299"/>
                    <a:pt x="68446" y="1015241"/>
                  </a:cubicBezTo>
                  <a:cubicBezTo>
                    <a:pt x="68446" y="1133826"/>
                    <a:pt x="89076" y="1249953"/>
                    <a:pt x="129789" y="1360342"/>
                  </a:cubicBezTo>
                  <a:cubicBezTo>
                    <a:pt x="136346" y="1377966"/>
                    <a:pt x="127193" y="1397639"/>
                    <a:pt x="109569" y="1404197"/>
                  </a:cubicBezTo>
                  <a:cubicBezTo>
                    <a:pt x="105744" y="1405700"/>
                    <a:pt x="101645" y="1406383"/>
                    <a:pt x="97820" y="1406383"/>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D6C67CE-B040-1E9A-C2C2-C563ACDC2304}"/>
                </a:ext>
              </a:extLst>
            </p:cNvPr>
            <p:cNvSpPr/>
            <p:nvPr/>
          </p:nvSpPr>
          <p:spPr>
            <a:xfrm>
              <a:off x="904165" y="3982756"/>
              <a:ext cx="1130948" cy="528771"/>
            </a:xfrm>
            <a:custGeom>
              <a:avLst/>
              <a:gdLst>
                <a:gd name="connsiteX0" fmla="*/ 305166 w 1130948"/>
                <a:gd name="connsiteY0" fmla="*/ 528498 h 528771"/>
                <a:gd name="connsiteX1" fmla="*/ 14029 w 1130948"/>
                <a:gd name="connsiteY1" fmla="*/ 481774 h 528771"/>
                <a:gd name="connsiteX2" fmla="*/ 1050 w 1130948"/>
                <a:gd name="connsiteY2" fmla="*/ 455953 h 528771"/>
                <a:gd name="connsiteX3" fmla="*/ 27008 w 1130948"/>
                <a:gd name="connsiteY3" fmla="*/ 442974 h 528771"/>
                <a:gd name="connsiteX4" fmla="*/ 305302 w 1130948"/>
                <a:gd name="connsiteY4" fmla="*/ 487649 h 528771"/>
                <a:gd name="connsiteX5" fmla="*/ 1092232 w 1130948"/>
                <a:gd name="connsiteY5" fmla="*/ 10983 h 528771"/>
                <a:gd name="connsiteX6" fmla="*/ 1119965 w 1130948"/>
                <a:gd name="connsiteY6" fmla="*/ 2376 h 528771"/>
                <a:gd name="connsiteX7" fmla="*/ 1128572 w 1130948"/>
                <a:gd name="connsiteY7" fmla="*/ 30110 h 528771"/>
                <a:gd name="connsiteX8" fmla="*/ 305302 w 1130948"/>
                <a:gd name="connsiteY8" fmla="*/ 528771 h 5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948" h="528771">
                  <a:moveTo>
                    <a:pt x="305166" y="528498"/>
                  </a:moveTo>
                  <a:cubicBezTo>
                    <a:pt x="205707" y="528498"/>
                    <a:pt x="107750" y="512787"/>
                    <a:pt x="14029" y="481774"/>
                  </a:cubicBezTo>
                  <a:cubicBezTo>
                    <a:pt x="3236" y="478222"/>
                    <a:pt x="-2502" y="466609"/>
                    <a:pt x="1050" y="455953"/>
                  </a:cubicBezTo>
                  <a:cubicBezTo>
                    <a:pt x="4602" y="445160"/>
                    <a:pt x="16215" y="439422"/>
                    <a:pt x="27008" y="442974"/>
                  </a:cubicBezTo>
                  <a:cubicBezTo>
                    <a:pt x="116631" y="472621"/>
                    <a:pt x="210215" y="487649"/>
                    <a:pt x="305302" y="487649"/>
                  </a:cubicBezTo>
                  <a:cubicBezTo>
                    <a:pt x="636332" y="487649"/>
                    <a:pt x="937851" y="304988"/>
                    <a:pt x="1092232" y="10983"/>
                  </a:cubicBezTo>
                  <a:cubicBezTo>
                    <a:pt x="1097560" y="1009"/>
                    <a:pt x="1109856" y="-2952"/>
                    <a:pt x="1119965" y="2376"/>
                  </a:cubicBezTo>
                  <a:cubicBezTo>
                    <a:pt x="1129939" y="7567"/>
                    <a:pt x="1133901" y="20000"/>
                    <a:pt x="1128572" y="30110"/>
                  </a:cubicBezTo>
                  <a:cubicBezTo>
                    <a:pt x="967088" y="337640"/>
                    <a:pt x="651633" y="528771"/>
                    <a:pt x="305302" y="528771"/>
                  </a:cubicBezTo>
                  <a:close/>
                </a:path>
              </a:pathLst>
            </a:custGeom>
            <a:grp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260A4C-B3D5-853C-8850-9407122DBB81}"/>
                </a:ext>
              </a:extLst>
            </p:cNvPr>
            <p:cNvSpPr/>
            <p:nvPr/>
          </p:nvSpPr>
          <p:spPr>
            <a:xfrm>
              <a:off x="314483" y="2653090"/>
              <a:ext cx="1207802" cy="701951"/>
            </a:xfrm>
            <a:custGeom>
              <a:avLst/>
              <a:gdLst>
                <a:gd name="connsiteX0" fmla="*/ 20482 w 1207802"/>
                <a:gd name="connsiteY0" fmla="*/ 701952 h 701951"/>
                <a:gd name="connsiteX1" fmla="*/ 14881 w 1207802"/>
                <a:gd name="connsiteY1" fmla="*/ 701132 h 701951"/>
                <a:gd name="connsiteX2" fmla="*/ 809 w 1207802"/>
                <a:gd name="connsiteY2" fmla="*/ 675857 h 701951"/>
                <a:gd name="connsiteX3" fmla="*/ 894848 w 1207802"/>
                <a:gd name="connsiteY3" fmla="*/ 0 h 701951"/>
                <a:gd name="connsiteX4" fmla="*/ 1193909 w 1207802"/>
                <a:gd name="connsiteY4" fmla="*/ 49320 h 701951"/>
                <a:gd name="connsiteX5" fmla="*/ 1206751 w 1207802"/>
                <a:gd name="connsiteY5" fmla="*/ 75277 h 701951"/>
                <a:gd name="connsiteX6" fmla="*/ 1180793 w 1207802"/>
                <a:gd name="connsiteY6" fmla="*/ 88120 h 701951"/>
                <a:gd name="connsiteX7" fmla="*/ 894985 w 1207802"/>
                <a:gd name="connsiteY7" fmla="*/ 40986 h 701951"/>
                <a:gd name="connsiteX8" fmla="*/ 40429 w 1207802"/>
                <a:gd name="connsiteY8" fmla="*/ 687060 h 701951"/>
                <a:gd name="connsiteX9" fmla="*/ 20756 w 1207802"/>
                <a:gd name="connsiteY9" fmla="*/ 701952 h 7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802" h="701951">
                  <a:moveTo>
                    <a:pt x="20482" y="701952"/>
                  </a:moveTo>
                  <a:cubicBezTo>
                    <a:pt x="18570" y="701952"/>
                    <a:pt x="16794" y="701679"/>
                    <a:pt x="14881" y="701132"/>
                  </a:cubicBezTo>
                  <a:cubicBezTo>
                    <a:pt x="3951" y="697990"/>
                    <a:pt x="-2333" y="686650"/>
                    <a:pt x="809" y="675857"/>
                  </a:cubicBezTo>
                  <a:cubicBezTo>
                    <a:pt x="113657" y="277884"/>
                    <a:pt x="481301" y="0"/>
                    <a:pt x="894848" y="0"/>
                  </a:cubicBezTo>
                  <a:cubicBezTo>
                    <a:pt x="997176" y="0"/>
                    <a:pt x="1097729" y="16668"/>
                    <a:pt x="1193909" y="49320"/>
                  </a:cubicBezTo>
                  <a:cubicBezTo>
                    <a:pt x="1204565" y="53008"/>
                    <a:pt x="1210303" y="64621"/>
                    <a:pt x="1206751" y="75277"/>
                  </a:cubicBezTo>
                  <a:cubicBezTo>
                    <a:pt x="1203062" y="85934"/>
                    <a:pt x="1191450" y="91672"/>
                    <a:pt x="1180793" y="88120"/>
                  </a:cubicBezTo>
                  <a:cubicBezTo>
                    <a:pt x="1088985" y="56834"/>
                    <a:pt x="992805" y="40986"/>
                    <a:pt x="894985" y="40986"/>
                  </a:cubicBezTo>
                  <a:cubicBezTo>
                    <a:pt x="499744" y="40986"/>
                    <a:pt x="148358" y="306574"/>
                    <a:pt x="40429" y="687060"/>
                  </a:cubicBezTo>
                  <a:cubicBezTo>
                    <a:pt x="37833" y="696077"/>
                    <a:pt x="29636" y="701952"/>
                    <a:pt x="20756" y="701952"/>
                  </a:cubicBezTo>
                  <a:close/>
                </a:path>
              </a:pathLst>
            </a:custGeom>
            <a:grp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1AB554B-56FB-EF3C-B32D-65432CDD9CBF}"/>
                </a:ext>
              </a:extLst>
            </p:cNvPr>
            <p:cNvSpPr/>
            <p:nvPr/>
          </p:nvSpPr>
          <p:spPr>
            <a:xfrm>
              <a:off x="510980" y="2806787"/>
              <a:ext cx="1112712" cy="463140"/>
            </a:xfrm>
            <a:custGeom>
              <a:avLst/>
              <a:gdLst>
                <a:gd name="connsiteX0" fmla="*/ 20444 w 1112712"/>
                <a:gd name="connsiteY0" fmla="*/ 463141 h 463140"/>
                <a:gd name="connsiteX1" fmla="*/ 11428 w 1112712"/>
                <a:gd name="connsiteY1" fmla="*/ 461091 h 463140"/>
                <a:gd name="connsiteX2" fmla="*/ 2137 w 1112712"/>
                <a:gd name="connsiteY2" fmla="*/ 433631 h 463140"/>
                <a:gd name="connsiteX3" fmla="*/ 698351 w 1112712"/>
                <a:gd name="connsiteY3" fmla="*/ 0 h 463140"/>
                <a:gd name="connsiteX4" fmla="*/ 1102882 w 1112712"/>
                <a:gd name="connsiteY4" fmla="*/ 113804 h 463140"/>
                <a:gd name="connsiteX5" fmla="*/ 1109713 w 1112712"/>
                <a:gd name="connsiteY5" fmla="*/ 141948 h 463140"/>
                <a:gd name="connsiteX6" fmla="*/ 1081569 w 1112712"/>
                <a:gd name="connsiteY6" fmla="*/ 148779 h 463140"/>
                <a:gd name="connsiteX7" fmla="*/ 698488 w 1112712"/>
                <a:gd name="connsiteY7" fmla="*/ 40986 h 463140"/>
                <a:gd name="connsiteX8" fmla="*/ 39025 w 1112712"/>
                <a:gd name="connsiteY8" fmla="*/ 451665 h 463140"/>
                <a:gd name="connsiteX9" fmla="*/ 20581 w 1112712"/>
                <a:gd name="connsiteY9" fmla="*/ 463141 h 4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712" h="463140">
                  <a:moveTo>
                    <a:pt x="20444" y="463141"/>
                  </a:moveTo>
                  <a:cubicBezTo>
                    <a:pt x="17439" y="463141"/>
                    <a:pt x="14297" y="462458"/>
                    <a:pt x="11428" y="461091"/>
                  </a:cubicBezTo>
                  <a:cubicBezTo>
                    <a:pt x="1318" y="456036"/>
                    <a:pt x="-2918" y="443741"/>
                    <a:pt x="2137" y="433631"/>
                  </a:cubicBezTo>
                  <a:cubicBezTo>
                    <a:pt x="133702" y="166129"/>
                    <a:pt x="400520" y="0"/>
                    <a:pt x="698351" y="0"/>
                  </a:cubicBezTo>
                  <a:cubicBezTo>
                    <a:pt x="841529" y="0"/>
                    <a:pt x="981427" y="39346"/>
                    <a:pt x="1102882" y="113804"/>
                  </a:cubicBezTo>
                  <a:cubicBezTo>
                    <a:pt x="1112582" y="119679"/>
                    <a:pt x="1115588" y="132384"/>
                    <a:pt x="1109713" y="141948"/>
                  </a:cubicBezTo>
                  <a:cubicBezTo>
                    <a:pt x="1103838" y="151648"/>
                    <a:pt x="1091133" y="154653"/>
                    <a:pt x="1081569" y="148779"/>
                  </a:cubicBezTo>
                  <a:cubicBezTo>
                    <a:pt x="966536" y="78283"/>
                    <a:pt x="834015" y="40986"/>
                    <a:pt x="698488" y="40986"/>
                  </a:cubicBezTo>
                  <a:cubicBezTo>
                    <a:pt x="416368" y="40986"/>
                    <a:pt x="163758" y="198372"/>
                    <a:pt x="39025" y="451665"/>
                  </a:cubicBezTo>
                  <a:cubicBezTo>
                    <a:pt x="35473" y="458905"/>
                    <a:pt x="28232" y="463141"/>
                    <a:pt x="20581" y="463141"/>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7A63D1F-6A50-772D-5B01-901E15A3E689}"/>
                </a:ext>
              </a:extLst>
            </p:cNvPr>
            <p:cNvSpPr/>
            <p:nvPr/>
          </p:nvSpPr>
          <p:spPr>
            <a:xfrm>
              <a:off x="433878" y="3313058"/>
              <a:ext cx="1414682" cy="1044498"/>
            </a:xfrm>
            <a:custGeom>
              <a:avLst/>
              <a:gdLst>
                <a:gd name="connsiteX0" fmla="*/ 775453 w 1414682"/>
                <a:gd name="connsiteY0" fmla="*/ 1044498 h 1044498"/>
                <a:gd name="connsiteX1" fmla="*/ 0 w 1414682"/>
                <a:gd name="connsiteY1" fmla="*/ 269045 h 1044498"/>
                <a:gd name="connsiteX2" fmla="*/ 43035 w 1414682"/>
                <a:gd name="connsiteY2" fmla="*/ 13703 h 1044498"/>
                <a:gd name="connsiteX3" fmla="*/ 69130 w 1414682"/>
                <a:gd name="connsiteY3" fmla="*/ 1134 h 1044498"/>
                <a:gd name="connsiteX4" fmla="*/ 81699 w 1414682"/>
                <a:gd name="connsiteY4" fmla="*/ 27228 h 1044498"/>
                <a:gd name="connsiteX5" fmla="*/ 40986 w 1414682"/>
                <a:gd name="connsiteY5" fmla="*/ 269045 h 1044498"/>
                <a:gd name="connsiteX6" fmla="*/ 775453 w 1414682"/>
                <a:gd name="connsiteY6" fmla="*/ 1003512 h 1044498"/>
                <a:gd name="connsiteX7" fmla="*/ 1377400 w 1414682"/>
                <a:gd name="connsiteY7" fmla="*/ 689970 h 1044498"/>
                <a:gd name="connsiteX8" fmla="*/ 1405953 w 1414682"/>
                <a:gd name="connsiteY8" fmla="*/ 684915 h 1044498"/>
                <a:gd name="connsiteX9" fmla="*/ 1411008 w 1414682"/>
                <a:gd name="connsiteY9" fmla="*/ 713469 h 1044498"/>
                <a:gd name="connsiteX10" fmla="*/ 775453 w 1414682"/>
                <a:gd name="connsiteY10" fmla="*/ 1044498 h 10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682" h="1044498">
                  <a:moveTo>
                    <a:pt x="775453" y="1044498"/>
                  </a:moveTo>
                  <a:cubicBezTo>
                    <a:pt x="347834" y="1044498"/>
                    <a:pt x="0" y="696665"/>
                    <a:pt x="0" y="269045"/>
                  </a:cubicBezTo>
                  <a:cubicBezTo>
                    <a:pt x="0" y="181472"/>
                    <a:pt x="14482" y="95675"/>
                    <a:pt x="43035" y="13703"/>
                  </a:cubicBezTo>
                  <a:cubicBezTo>
                    <a:pt x="46724" y="3047"/>
                    <a:pt x="58473" y="-2555"/>
                    <a:pt x="69130" y="1134"/>
                  </a:cubicBezTo>
                  <a:cubicBezTo>
                    <a:pt x="79786" y="4823"/>
                    <a:pt x="85524" y="16572"/>
                    <a:pt x="81699" y="27228"/>
                  </a:cubicBezTo>
                  <a:cubicBezTo>
                    <a:pt x="54648" y="104828"/>
                    <a:pt x="40986" y="186117"/>
                    <a:pt x="40986" y="269045"/>
                  </a:cubicBezTo>
                  <a:cubicBezTo>
                    <a:pt x="40986" y="673986"/>
                    <a:pt x="370513" y="1003512"/>
                    <a:pt x="775453" y="1003512"/>
                  </a:cubicBezTo>
                  <a:cubicBezTo>
                    <a:pt x="1014811" y="1003512"/>
                    <a:pt x="1239824" y="886293"/>
                    <a:pt x="1377400" y="689970"/>
                  </a:cubicBezTo>
                  <a:cubicBezTo>
                    <a:pt x="1383957" y="680680"/>
                    <a:pt x="1396663" y="678494"/>
                    <a:pt x="1405953" y="684915"/>
                  </a:cubicBezTo>
                  <a:cubicBezTo>
                    <a:pt x="1415243" y="691473"/>
                    <a:pt x="1417429" y="704179"/>
                    <a:pt x="1411008" y="713469"/>
                  </a:cubicBezTo>
                  <a:cubicBezTo>
                    <a:pt x="1265781" y="920721"/>
                    <a:pt x="1028200" y="1044498"/>
                    <a:pt x="775453" y="1044498"/>
                  </a:cubicBezTo>
                  <a:close/>
                </a:path>
              </a:pathLst>
            </a:custGeom>
            <a:gr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7834FF5-ED7D-A37A-602B-A16C009CCCC3}"/>
                </a:ext>
              </a:extLst>
            </p:cNvPr>
            <p:cNvSpPr/>
            <p:nvPr/>
          </p:nvSpPr>
          <p:spPr>
            <a:xfrm>
              <a:off x="597131" y="3859844"/>
              <a:ext cx="962624" cy="405494"/>
            </a:xfrm>
            <a:custGeom>
              <a:avLst/>
              <a:gdLst>
                <a:gd name="connsiteX0" fmla="*/ 612200 w 962624"/>
                <a:gd name="connsiteY0" fmla="*/ 405494 h 405494"/>
                <a:gd name="connsiteX1" fmla="*/ 2193 w 962624"/>
                <a:gd name="connsiteY1" fmla="*/ 29790 h 405494"/>
                <a:gd name="connsiteX2" fmla="*/ 11210 w 962624"/>
                <a:gd name="connsiteY2" fmla="*/ 2193 h 405494"/>
                <a:gd name="connsiteX3" fmla="*/ 38807 w 962624"/>
                <a:gd name="connsiteY3" fmla="*/ 11210 h 405494"/>
                <a:gd name="connsiteX4" fmla="*/ 612337 w 962624"/>
                <a:gd name="connsiteY4" fmla="*/ 364508 h 405494"/>
                <a:gd name="connsiteX5" fmla="*/ 931890 w 962624"/>
                <a:gd name="connsiteY5" fmla="*/ 279258 h 405494"/>
                <a:gd name="connsiteX6" fmla="*/ 959897 w 962624"/>
                <a:gd name="connsiteY6" fmla="*/ 286772 h 405494"/>
                <a:gd name="connsiteX7" fmla="*/ 952383 w 962624"/>
                <a:gd name="connsiteY7" fmla="*/ 314779 h 405494"/>
                <a:gd name="connsiteX8" fmla="*/ 612337 w 962624"/>
                <a:gd name="connsiteY8" fmla="*/ 405494 h 4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24" h="405494">
                  <a:moveTo>
                    <a:pt x="612200" y="405494"/>
                  </a:moveTo>
                  <a:cubicBezTo>
                    <a:pt x="353169" y="405494"/>
                    <a:pt x="119413" y="261497"/>
                    <a:pt x="2193" y="29790"/>
                  </a:cubicBezTo>
                  <a:cubicBezTo>
                    <a:pt x="-2862" y="19681"/>
                    <a:pt x="1100" y="7385"/>
                    <a:pt x="11210" y="2193"/>
                  </a:cubicBezTo>
                  <a:cubicBezTo>
                    <a:pt x="21320" y="-2862"/>
                    <a:pt x="33616" y="1100"/>
                    <a:pt x="38807" y="11210"/>
                  </a:cubicBezTo>
                  <a:cubicBezTo>
                    <a:pt x="149059" y="229118"/>
                    <a:pt x="368744" y="364508"/>
                    <a:pt x="612337" y="364508"/>
                  </a:cubicBezTo>
                  <a:cubicBezTo>
                    <a:pt x="724501" y="364508"/>
                    <a:pt x="835027" y="334999"/>
                    <a:pt x="931890" y="279258"/>
                  </a:cubicBezTo>
                  <a:cubicBezTo>
                    <a:pt x="941727" y="273657"/>
                    <a:pt x="954159" y="276935"/>
                    <a:pt x="959897" y="286772"/>
                  </a:cubicBezTo>
                  <a:cubicBezTo>
                    <a:pt x="965499" y="296609"/>
                    <a:pt x="962220" y="309178"/>
                    <a:pt x="952383" y="314779"/>
                  </a:cubicBezTo>
                  <a:cubicBezTo>
                    <a:pt x="849235" y="374208"/>
                    <a:pt x="731742" y="405494"/>
                    <a:pt x="612337" y="405494"/>
                  </a:cubicBez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F859F98-A680-AC0E-647F-E072DE19638D}"/>
                </a:ext>
              </a:extLst>
            </p:cNvPr>
            <p:cNvSpPr/>
            <p:nvPr/>
          </p:nvSpPr>
          <p:spPr>
            <a:xfrm>
              <a:off x="812997" y="3106804"/>
              <a:ext cx="1780154" cy="732281"/>
            </a:xfrm>
            <a:custGeom>
              <a:avLst/>
              <a:gdLst>
                <a:gd name="connsiteX0" fmla="*/ 0 w 1780154"/>
                <a:gd name="connsiteY0" fmla="*/ 732281 h 732281"/>
                <a:gd name="connsiteX1" fmla="*/ 148915 w 1780154"/>
                <a:gd name="connsiteY1" fmla="*/ 732281 h 732281"/>
                <a:gd name="connsiteX2" fmla="*/ 148915 w 1780154"/>
                <a:gd name="connsiteY2" fmla="*/ 491831 h 732281"/>
                <a:gd name="connsiteX3" fmla="*/ 241817 w 1780154"/>
                <a:gd name="connsiteY3" fmla="*/ 491831 h 732281"/>
                <a:gd name="connsiteX4" fmla="*/ 374338 w 1780154"/>
                <a:gd name="connsiteY4" fmla="*/ 732281 h 732281"/>
                <a:gd name="connsiteX5" fmla="*/ 545113 w 1780154"/>
                <a:gd name="connsiteY5" fmla="*/ 732281 h 732281"/>
                <a:gd name="connsiteX6" fmla="*/ 390732 w 1780154"/>
                <a:gd name="connsiteY6" fmla="*/ 460408 h 732281"/>
                <a:gd name="connsiteX7" fmla="*/ 524620 w 1780154"/>
                <a:gd name="connsiteY7" fmla="*/ 244549 h 732281"/>
                <a:gd name="connsiteX8" fmla="*/ 524620 w 1780154"/>
                <a:gd name="connsiteY8" fmla="*/ 240451 h 732281"/>
                <a:gd name="connsiteX9" fmla="*/ 464507 w 1780154"/>
                <a:gd name="connsiteY9" fmla="*/ 71042 h 732281"/>
                <a:gd name="connsiteX10" fmla="*/ 269141 w 1780154"/>
                <a:gd name="connsiteY10" fmla="*/ 1366 h 732281"/>
                <a:gd name="connsiteX11" fmla="*/ 0 w 1780154"/>
                <a:gd name="connsiteY11" fmla="*/ 1366 h 732281"/>
                <a:gd name="connsiteX12" fmla="*/ 0 w 1780154"/>
                <a:gd name="connsiteY12" fmla="*/ 732281 h 732281"/>
                <a:gd name="connsiteX13" fmla="*/ 147549 w 1780154"/>
                <a:gd name="connsiteY13" fmla="*/ 357944 h 732281"/>
                <a:gd name="connsiteX14" fmla="*/ 147549 w 1780154"/>
                <a:gd name="connsiteY14" fmla="*/ 136620 h 732281"/>
                <a:gd name="connsiteX15" fmla="*/ 254113 w 1780154"/>
                <a:gd name="connsiteY15" fmla="*/ 136620 h 732281"/>
                <a:gd name="connsiteX16" fmla="*/ 374338 w 1780154"/>
                <a:gd name="connsiteY16" fmla="*/ 245915 h 732281"/>
                <a:gd name="connsiteX17" fmla="*/ 374338 w 1780154"/>
                <a:gd name="connsiteY17" fmla="*/ 247282 h 732281"/>
                <a:gd name="connsiteX18" fmla="*/ 256845 w 1780154"/>
                <a:gd name="connsiteY18" fmla="*/ 356577 h 732281"/>
                <a:gd name="connsiteX19" fmla="*/ 147549 w 1780154"/>
                <a:gd name="connsiteY19" fmla="*/ 357944 h 732281"/>
                <a:gd name="connsiteX20" fmla="*/ 640746 w 1780154"/>
                <a:gd name="connsiteY20" fmla="*/ 732281 h 732281"/>
                <a:gd name="connsiteX21" fmla="*/ 786929 w 1780154"/>
                <a:gd name="connsiteY21" fmla="*/ 732281 h 732281"/>
                <a:gd name="connsiteX22" fmla="*/ 786929 w 1780154"/>
                <a:gd name="connsiteY22" fmla="*/ 289634 h 732281"/>
                <a:gd name="connsiteX23" fmla="*/ 1071098 w 1780154"/>
                <a:gd name="connsiteY23" fmla="*/ 732281 h 732281"/>
                <a:gd name="connsiteX24" fmla="*/ 1198154 w 1780154"/>
                <a:gd name="connsiteY24" fmla="*/ 732281 h 732281"/>
                <a:gd name="connsiteX25" fmla="*/ 1198154 w 1780154"/>
                <a:gd name="connsiteY25" fmla="*/ 0 h 732281"/>
                <a:gd name="connsiteX26" fmla="*/ 1051971 w 1780154"/>
                <a:gd name="connsiteY26" fmla="*/ 0 h 732281"/>
                <a:gd name="connsiteX27" fmla="*/ 1051971 w 1780154"/>
                <a:gd name="connsiteY27" fmla="*/ 426253 h 732281"/>
                <a:gd name="connsiteX28" fmla="*/ 777366 w 1780154"/>
                <a:gd name="connsiteY28" fmla="*/ 0 h 732281"/>
                <a:gd name="connsiteX29" fmla="*/ 640746 w 1780154"/>
                <a:gd name="connsiteY29" fmla="*/ 0 h 732281"/>
                <a:gd name="connsiteX30" fmla="*/ 640746 w 1780154"/>
                <a:gd name="connsiteY30" fmla="*/ 732281 h 732281"/>
                <a:gd name="connsiteX31" fmla="*/ 640746 w 1780154"/>
                <a:gd name="connsiteY31" fmla="*/ 732281 h 732281"/>
                <a:gd name="connsiteX32" fmla="*/ 1341605 w 1780154"/>
                <a:gd name="connsiteY32" fmla="*/ 732281 h 732281"/>
                <a:gd name="connsiteX33" fmla="*/ 1780154 w 1780154"/>
                <a:gd name="connsiteY33" fmla="*/ 732281 h 732281"/>
                <a:gd name="connsiteX34" fmla="*/ 1780154 w 1780154"/>
                <a:gd name="connsiteY34" fmla="*/ 592929 h 732281"/>
                <a:gd name="connsiteX35" fmla="*/ 1490521 w 1780154"/>
                <a:gd name="connsiteY35" fmla="*/ 592929 h 732281"/>
                <a:gd name="connsiteX36" fmla="*/ 1490521 w 1780154"/>
                <a:gd name="connsiteY36" fmla="*/ 0 h 732281"/>
                <a:gd name="connsiteX37" fmla="*/ 1341605 w 1780154"/>
                <a:gd name="connsiteY37" fmla="*/ 0 h 732281"/>
                <a:gd name="connsiteX38" fmla="*/ 1341605 w 1780154"/>
                <a:gd name="connsiteY38" fmla="*/ 732281 h 732281"/>
                <a:gd name="connsiteX39" fmla="*/ 1341605 w 1780154"/>
                <a:gd name="connsiteY39" fmla="*/ 732281 h 7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0154" h="732281">
                  <a:moveTo>
                    <a:pt x="0" y="732281"/>
                  </a:moveTo>
                  <a:lnTo>
                    <a:pt x="148915" y="732281"/>
                  </a:lnTo>
                  <a:lnTo>
                    <a:pt x="148915" y="491831"/>
                  </a:lnTo>
                  <a:lnTo>
                    <a:pt x="241817" y="491831"/>
                  </a:lnTo>
                  <a:lnTo>
                    <a:pt x="374338" y="732281"/>
                  </a:lnTo>
                  <a:lnTo>
                    <a:pt x="545113" y="732281"/>
                  </a:lnTo>
                  <a:lnTo>
                    <a:pt x="390732" y="460408"/>
                  </a:lnTo>
                  <a:cubicBezTo>
                    <a:pt x="469972" y="424887"/>
                    <a:pt x="524620" y="355211"/>
                    <a:pt x="524620" y="244549"/>
                  </a:cubicBezTo>
                  <a:lnTo>
                    <a:pt x="524620" y="240451"/>
                  </a:lnTo>
                  <a:cubicBezTo>
                    <a:pt x="524620" y="168042"/>
                    <a:pt x="502760" y="110662"/>
                    <a:pt x="464507" y="71042"/>
                  </a:cubicBezTo>
                  <a:cubicBezTo>
                    <a:pt x="419422" y="24592"/>
                    <a:pt x="352479" y="1366"/>
                    <a:pt x="269141" y="1366"/>
                  </a:cubicBezTo>
                  <a:lnTo>
                    <a:pt x="0" y="1366"/>
                  </a:lnTo>
                  <a:lnTo>
                    <a:pt x="0" y="732281"/>
                  </a:lnTo>
                  <a:close/>
                  <a:moveTo>
                    <a:pt x="147549" y="357944"/>
                  </a:moveTo>
                  <a:lnTo>
                    <a:pt x="147549" y="136620"/>
                  </a:lnTo>
                  <a:lnTo>
                    <a:pt x="254113" y="136620"/>
                  </a:lnTo>
                  <a:cubicBezTo>
                    <a:pt x="330620" y="136620"/>
                    <a:pt x="374338" y="173507"/>
                    <a:pt x="374338" y="245915"/>
                  </a:cubicBezTo>
                  <a:lnTo>
                    <a:pt x="374338" y="247282"/>
                  </a:lnTo>
                  <a:cubicBezTo>
                    <a:pt x="374338" y="312859"/>
                    <a:pt x="333352" y="356577"/>
                    <a:pt x="256845" y="356577"/>
                  </a:cubicBezTo>
                  <a:lnTo>
                    <a:pt x="147549" y="357944"/>
                  </a:lnTo>
                  <a:close/>
                  <a:moveTo>
                    <a:pt x="640746" y="732281"/>
                  </a:moveTo>
                  <a:lnTo>
                    <a:pt x="786929" y="732281"/>
                  </a:lnTo>
                  <a:lnTo>
                    <a:pt x="786929" y="289634"/>
                  </a:lnTo>
                  <a:lnTo>
                    <a:pt x="1071098" y="732281"/>
                  </a:lnTo>
                  <a:lnTo>
                    <a:pt x="1198154" y="732281"/>
                  </a:lnTo>
                  <a:lnTo>
                    <a:pt x="1198154" y="0"/>
                  </a:lnTo>
                  <a:lnTo>
                    <a:pt x="1051971" y="0"/>
                  </a:lnTo>
                  <a:lnTo>
                    <a:pt x="1051971" y="426253"/>
                  </a:lnTo>
                  <a:lnTo>
                    <a:pt x="777366" y="0"/>
                  </a:lnTo>
                  <a:lnTo>
                    <a:pt x="640746" y="0"/>
                  </a:lnTo>
                  <a:lnTo>
                    <a:pt x="640746" y="732281"/>
                  </a:lnTo>
                  <a:lnTo>
                    <a:pt x="640746" y="732281"/>
                  </a:lnTo>
                  <a:close/>
                  <a:moveTo>
                    <a:pt x="1341605" y="732281"/>
                  </a:moveTo>
                  <a:lnTo>
                    <a:pt x="1780154" y="732281"/>
                  </a:lnTo>
                  <a:lnTo>
                    <a:pt x="1780154" y="592929"/>
                  </a:lnTo>
                  <a:lnTo>
                    <a:pt x="1490521" y="592929"/>
                  </a:lnTo>
                  <a:lnTo>
                    <a:pt x="1490521" y="0"/>
                  </a:lnTo>
                  <a:lnTo>
                    <a:pt x="1341605" y="0"/>
                  </a:lnTo>
                  <a:lnTo>
                    <a:pt x="1341605" y="732281"/>
                  </a:lnTo>
                  <a:lnTo>
                    <a:pt x="1341605" y="732281"/>
                  </a:lnTo>
                  <a:close/>
                </a:path>
              </a:pathLst>
            </a:custGeom>
            <a:grp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472DC5-63AF-60D4-502D-9DEF543C702E}"/>
                </a:ext>
              </a:extLst>
            </p:cNvPr>
            <p:cNvSpPr/>
            <p:nvPr/>
          </p:nvSpPr>
          <p:spPr>
            <a:xfrm>
              <a:off x="2365680" y="3109536"/>
              <a:ext cx="80879" cy="81425"/>
            </a:xfrm>
            <a:custGeom>
              <a:avLst/>
              <a:gdLst>
                <a:gd name="connsiteX0" fmla="*/ 40440 w 80879"/>
                <a:gd name="connsiteY0" fmla="*/ 81425 h 81425"/>
                <a:gd name="connsiteX1" fmla="*/ 80879 w 80879"/>
                <a:gd name="connsiteY1" fmla="*/ 40713 h 81425"/>
                <a:gd name="connsiteX2" fmla="*/ 80879 w 80879"/>
                <a:gd name="connsiteY2" fmla="*/ 40439 h 81425"/>
                <a:gd name="connsiteX3" fmla="*/ 40440 w 80879"/>
                <a:gd name="connsiteY3" fmla="*/ 0 h 81425"/>
                <a:gd name="connsiteX4" fmla="*/ 0 w 80879"/>
                <a:gd name="connsiteY4" fmla="*/ 40576 h 81425"/>
                <a:gd name="connsiteX5" fmla="*/ 0 w 80879"/>
                <a:gd name="connsiteY5" fmla="*/ 40849 h 81425"/>
                <a:gd name="connsiteX6" fmla="*/ 40440 w 80879"/>
                <a:gd name="connsiteY6" fmla="*/ 81289 h 81425"/>
                <a:gd name="connsiteX7" fmla="*/ 40440 w 80879"/>
                <a:gd name="connsiteY7" fmla="*/ 81289 h 81425"/>
                <a:gd name="connsiteX8" fmla="*/ 40440 w 80879"/>
                <a:gd name="connsiteY8" fmla="*/ 76917 h 81425"/>
                <a:gd name="connsiteX9" fmla="*/ 4645 w 80879"/>
                <a:gd name="connsiteY9" fmla="*/ 40849 h 81425"/>
                <a:gd name="connsiteX10" fmla="*/ 4645 w 80879"/>
                <a:gd name="connsiteY10" fmla="*/ 40576 h 81425"/>
                <a:gd name="connsiteX11" fmla="*/ 40440 w 80879"/>
                <a:gd name="connsiteY11" fmla="*/ 4372 h 81425"/>
                <a:gd name="connsiteX12" fmla="*/ 76234 w 80879"/>
                <a:gd name="connsiteY12" fmla="*/ 40439 h 81425"/>
                <a:gd name="connsiteX13" fmla="*/ 76234 w 80879"/>
                <a:gd name="connsiteY13" fmla="*/ 40713 h 81425"/>
                <a:gd name="connsiteX14" fmla="*/ 40440 w 80879"/>
                <a:gd name="connsiteY14" fmla="*/ 76917 h 81425"/>
                <a:gd name="connsiteX15" fmla="*/ 40440 w 80879"/>
                <a:gd name="connsiteY15" fmla="*/ 76917 h 81425"/>
                <a:gd name="connsiteX16" fmla="*/ 23635 w 80879"/>
                <a:gd name="connsiteY16" fmla="*/ 60932 h 81425"/>
                <a:gd name="connsiteX17" fmla="*/ 33882 w 80879"/>
                <a:gd name="connsiteY17" fmla="*/ 60932 h 81425"/>
                <a:gd name="connsiteX18" fmla="*/ 33882 w 80879"/>
                <a:gd name="connsiteY18" fmla="*/ 47680 h 81425"/>
                <a:gd name="connsiteX19" fmla="*/ 40440 w 80879"/>
                <a:gd name="connsiteY19" fmla="*/ 47680 h 81425"/>
                <a:gd name="connsiteX20" fmla="*/ 49456 w 80879"/>
                <a:gd name="connsiteY20" fmla="*/ 60932 h 81425"/>
                <a:gd name="connsiteX21" fmla="*/ 61752 w 80879"/>
                <a:gd name="connsiteY21" fmla="*/ 60932 h 81425"/>
                <a:gd name="connsiteX22" fmla="*/ 51096 w 80879"/>
                <a:gd name="connsiteY22" fmla="*/ 45904 h 81425"/>
                <a:gd name="connsiteX23" fmla="*/ 60386 w 80879"/>
                <a:gd name="connsiteY23" fmla="*/ 32925 h 81425"/>
                <a:gd name="connsiteX24" fmla="*/ 43445 w 80879"/>
                <a:gd name="connsiteY24" fmla="*/ 18990 h 81425"/>
                <a:gd name="connsiteX25" fmla="*/ 23635 w 80879"/>
                <a:gd name="connsiteY25" fmla="*/ 18990 h 81425"/>
                <a:gd name="connsiteX26" fmla="*/ 23635 w 80879"/>
                <a:gd name="connsiteY26" fmla="*/ 61069 h 81425"/>
                <a:gd name="connsiteX27" fmla="*/ 23635 w 80879"/>
                <a:gd name="connsiteY27" fmla="*/ 61069 h 81425"/>
                <a:gd name="connsiteX28" fmla="*/ 33882 w 80879"/>
                <a:gd name="connsiteY28" fmla="*/ 39346 h 81425"/>
                <a:gd name="connsiteX29" fmla="*/ 33882 w 80879"/>
                <a:gd name="connsiteY29" fmla="*/ 27734 h 81425"/>
                <a:gd name="connsiteX30" fmla="*/ 42762 w 80879"/>
                <a:gd name="connsiteY30" fmla="*/ 27734 h 81425"/>
                <a:gd name="connsiteX31" fmla="*/ 50003 w 80879"/>
                <a:gd name="connsiteY31" fmla="*/ 33608 h 81425"/>
                <a:gd name="connsiteX32" fmla="*/ 42762 w 80879"/>
                <a:gd name="connsiteY32" fmla="*/ 39483 h 81425"/>
                <a:gd name="connsiteX33" fmla="*/ 33882 w 80879"/>
                <a:gd name="connsiteY33" fmla="*/ 39483 h 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79" h="81425">
                  <a:moveTo>
                    <a:pt x="40440" y="81425"/>
                  </a:moveTo>
                  <a:cubicBezTo>
                    <a:pt x="62982" y="81425"/>
                    <a:pt x="80879" y="62845"/>
                    <a:pt x="80879" y="40713"/>
                  </a:cubicBezTo>
                  <a:lnTo>
                    <a:pt x="80879" y="40439"/>
                  </a:lnTo>
                  <a:cubicBezTo>
                    <a:pt x="80879" y="18444"/>
                    <a:pt x="63255" y="0"/>
                    <a:pt x="40440" y="0"/>
                  </a:cubicBezTo>
                  <a:cubicBezTo>
                    <a:pt x="17624" y="0"/>
                    <a:pt x="0" y="18580"/>
                    <a:pt x="0" y="40576"/>
                  </a:cubicBezTo>
                  <a:lnTo>
                    <a:pt x="0" y="40849"/>
                  </a:lnTo>
                  <a:cubicBezTo>
                    <a:pt x="0" y="62982"/>
                    <a:pt x="17624" y="81289"/>
                    <a:pt x="40440" y="81289"/>
                  </a:cubicBezTo>
                  <a:lnTo>
                    <a:pt x="40440" y="81289"/>
                  </a:lnTo>
                  <a:close/>
                  <a:moveTo>
                    <a:pt x="40440" y="76917"/>
                  </a:moveTo>
                  <a:cubicBezTo>
                    <a:pt x="19947" y="76917"/>
                    <a:pt x="4645" y="60659"/>
                    <a:pt x="4645" y="40849"/>
                  </a:cubicBezTo>
                  <a:lnTo>
                    <a:pt x="4645" y="40576"/>
                  </a:lnTo>
                  <a:cubicBezTo>
                    <a:pt x="4645" y="20903"/>
                    <a:pt x="20220" y="4372"/>
                    <a:pt x="40440" y="4372"/>
                  </a:cubicBezTo>
                  <a:cubicBezTo>
                    <a:pt x="60659" y="4372"/>
                    <a:pt x="76234" y="20630"/>
                    <a:pt x="76234" y="40439"/>
                  </a:cubicBezTo>
                  <a:lnTo>
                    <a:pt x="76234" y="40713"/>
                  </a:lnTo>
                  <a:cubicBezTo>
                    <a:pt x="76234" y="60523"/>
                    <a:pt x="60659" y="76917"/>
                    <a:pt x="40440" y="76917"/>
                  </a:cubicBezTo>
                  <a:lnTo>
                    <a:pt x="40440" y="76917"/>
                  </a:lnTo>
                  <a:close/>
                  <a:moveTo>
                    <a:pt x="23635" y="60932"/>
                  </a:moveTo>
                  <a:lnTo>
                    <a:pt x="33882" y="60932"/>
                  </a:lnTo>
                  <a:lnTo>
                    <a:pt x="33882" y="47680"/>
                  </a:lnTo>
                  <a:lnTo>
                    <a:pt x="40440" y="47680"/>
                  </a:lnTo>
                  <a:lnTo>
                    <a:pt x="49456" y="60932"/>
                  </a:lnTo>
                  <a:lnTo>
                    <a:pt x="61752" y="60932"/>
                  </a:lnTo>
                  <a:lnTo>
                    <a:pt x="51096" y="45904"/>
                  </a:lnTo>
                  <a:cubicBezTo>
                    <a:pt x="56697" y="43992"/>
                    <a:pt x="60386" y="39620"/>
                    <a:pt x="60386" y="32925"/>
                  </a:cubicBezTo>
                  <a:cubicBezTo>
                    <a:pt x="60386" y="23362"/>
                    <a:pt x="53145" y="18990"/>
                    <a:pt x="43445" y="18990"/>
                  </a:cubicBezTo>
                  <a:lnTo>
                    <a:pt x="23635" y="18990"/>
                  </a:lnTo>
                  <a:lnTo>
                    <a:pt x="23635" y="61069"/>
                  </a:lnTo>
                  <a:lnTo>
                    <a:pt x="23635" y="61069"/>
                  </a:lnTo>
                  <a:close/>
                  <a:moveTo>
                    <a:pt x="33882" y="39346"/>
                  </a:moveTo>
                  <a:lnTo>
                    <a:pt x="33882" y="27734"/>
                  </a:lnTo>
                  <a:lnTo>
                    <a:pt x="42762" y="27734"/>
                  </a:lnTo>
                  <a:cubicBezTo>
                    <a:pt x="47134" y="27734"/>
                    <a:pt x="50003" y="29783"/>
                    <a:pt x="50003" y="33608"/>
                  </a:cubicBezTo>
                  <a:cubicBezTo>
                    <a:pt x="50003" y="37161"/>
                    <a:pt x="47407" y="39483"/>
                    <a:pt x="42762" y="39483"/>
                  </a:cubicBezTo>
                  <a:lnTo>
                    <a:pt x="33882" y="39483"/>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11004374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FB772-0595-BE02-6DB3-4A675015A82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AE735A50-C7B8-812D-F29F-7063E45A3D35}"/>
              </a:ext>
            </a:extLst>
          </p:cNvPr>
          <p:cNvSpPr>
            <a:spLocks noGrp="1"/>
          </p:cNvSpPr>
          <p:nvPr>
            <p:ph type="body" sz="quarter" idx="15"/>
          </p:nvPr>
        </p:nvSpPr>
        <p:spPr/>
        <p:txBody>
          <a:bodyPr/>
          <a:lstStyle/>
          <a:p>
            <a:endParaRPr lang="en-US"/>
          </a:p>
        </p:txBody>
      </p:sp>
      <p:sp>
        <p:nvSpPr>
          <p:cNvPr id="4" name="Title 3">
            <a:extLst>
              <a:ext uri="{FF2B5EF4-FFF2-40B4-BE49-F238E27FC236}">
                <a16:creationId xmlns:a16="http://schemas.microsoft.com/office/drawing/2014/main" id="{DE4823A1-B672-C9BF-26D3-62AAFC7D3AD6}"/>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4EF1DAE-C4EB-AAF5-B2B1-C415DCCFCF19}"/>
              </a:ext>
            </a:extLst>
          </p:cNvPr>
          <p:cNvSpPr>
            <a:spLocks noGrp="1"/>
          </p:cNvSpPr>
          <p:nvPr>
            <p:ph sz="quarter" idx="16"/>
          </p:nvPr>
        </p:nvSpPr>
        <p:spPr/>
        <p:txBody>
          <a:bodyPr/>
          <a:lstStyle/>
          <a:p>
            <a:endParaRPr lang="en-US"/>
          </a:p>
        </p:txBody>
      </p:sp>
      <p:sp>
        <p:nvSpPr>
          <p:cNvPr id="6" name="Text Placeholder 5">
            <a:extLst>
              <a:ext uri="{FF2B5EF4-FFF2-40B4-BE49-F238E27FC236}">
                <a16:creationId xmlns:a16="http://schemas.microsoft.com/office/drawing/2014/main" id="{AEE28799-F2F9-F396-A921-667A1E6A3A6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1628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9992-2268-7062-8E66-44BE8BCFB1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0164C7-F275-0F00-F748-FC2816532705}"/>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4859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1FC1-9F58-FDD8-6C37-AB25202E9F4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D7B8448-9C41-69B8-F327-D8224C5641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815039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71ACECA-B29C-D273-9BB0-F2FC09082EB3}"/>
              </a:ext>
            </a:extLst>
          </p:cNvPr>
          <p:cNvSpPr>
            <a:spLocks noGrp="1"/>
          </p:cNvSpPr>
          <p:nvPr>
            <p:ph type="pic" sz="quarter" idx="11"/>
          </p:nvPr>
        </p:nvSpPr>
        <p:spPr/>
        <p:txBody>
          <a:bodyPr/>
          <a:lstStyle/>
          <a:p>
            <a:endParaRPr lang="en-US"/>
          </a:p>
        </p:txBody>
      </p:sp>
      <p:sp>
        <p:nvSpPr>
          <p:cNvPr id="3" name="Title 2">
            <a:extLst>
              <a:ext uri="{FF2B5EF4-FFF2-40B4-BE49-F238E27FC236}">
                <a16:creationId xmlns:a16="http://schemas.microsoft.com/office/drawing/2014/main" id="{7F00F95D-62F9-0C73-73A5-29DEA0607EB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5285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7EB-0187-F7BB-D38E-9FC7AB7A77F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5553785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9D27-B782-B644-130E-A0D3838B49A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6610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3FA-D391-3EDE-ACD4-DF221455C98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9145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2DFC-75E3-0968-E68F-98BC93511E2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21705367"/>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B79D-FFF6-2BFD-F990-8B3BD15B2DF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E9FF85E-BBB7-E65E-35CE-2A796305311B}"/>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F858B960-329A-BDC7-0BD0-0304F8E7778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62469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FE92-F7C0-CC23-FC57-8D3E6AEB5CCE}"/>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AF3612AC-E0EA-8C41-29D2-C1ED0FEDCD98}"/>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8300ADA5-9E4B-EAD1-0437-A00F05DC9BC5}"/>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B8EE6A9F-223C-B396-59D2-AE60F5084682}"/>
              </a:ext>
            </a:extLst>
          </p:cNvPr>
          <p:cNvSpPr>
            <a:spLocks noGrp="1"/>
          </p:cNvSpPr>
          <p:nvPr>
            <p:ph type="pic" sz="quarter" idx="13"/>
          </p:nvPr>
        </p:nvSpPr>
        <p:spPr/>
        <p:txBody>
          <a:bodyPr/>
          <a:lstStyle/>
          <a:p>
            <a:endParaRPr lang="en-US"/>
          </a:p>
        </p:txBody>
      </p:sp>
      <p:sp>
        <p:nvSpPr>
          <p:cNvPr id="6" name="Text Placeholder 5">
            <a:extLst>
              <a:ext uri="{FF2B5EF4-FFF2-40B4-BE49-F238E27FC236}">
                <a16:creationId xmlns:a16="http://schemas.microsoft.com/office/drawing/2014/main" id="{F95B202E-DB8E-5D76-9665-170E5AC772B1}"/>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8BF72BA8-A5F0-A36A-1F21-217C940984C2}"/>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9C696075-89FC-3296-9901-856DFF0A1765}"/>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7E647B1B-F3EE-81FF-D0BC-714B106BF5B1}"/>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325C1B23-BD9A-4A24-5322-D77DA5988D8E}"/>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E69138B3-EB38-2297-96EA-CE3F58513422}"/>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3450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E4CB6-426A-7CFC-B45E-F9F74BA69B37}"/>
              </a:ext>
            </a:extLst>
          </p:cNvPr>
          <p:cNvSpPr txBox="1">
            <a:spLocks/>
          </p:cNvSpPr>
          <p:nvPr/>
        </p:nvSpPr>
        <p:spPr>
          <a:xfrm>
            <a:off x="457200" y="733266"/>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solidFill>
                  <a:schemeClr val="accent3"/>
                </a:solidFill>
              </a:rPr>
              <a:t>Step 1: Transfer slides from an existing presentation to the RNLNC 2025 template</a:t>
            </a:r>
          </a:p>
        </p:txBody>
      </p:sp>
      <p:sp>
        <p:nvSpPr>
          <p:cNvPr id="3" name="Title 2">
            <a:extLst>
              <a:ext uri="{FF2B5EF4-FFF2-40B4-BE49-F238E27FC236}">
                <a16:creationId xmlns:a16="http://schemas.microsoft.com/office/drawing/2014/main" id="{0F789E70-41C8-9F44-F15D-315CE4D8B277}"/>
              </a:ext>
            </a:extLst>
          </p:cNvPr>
          <p:cNvSpPr txBox="1">
            <a:spLocks/>
          </p:cNvSpPr>
          <p:nvPr/>
        </p:nvSpPr>
        <p:spPr>
          <a:xfrm>
            <a:off x="457200" y="294719"/>
            <a:ext cx="7918663" cy="413942"/>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a:t>How to convert your slide deck</a:t>
            </a:r>
          </a:p>
        </p:txBody>
      </p:sp>
      <p:sp>
        <p:nvSpPr>
          <p:cNvPr id="4" name="Content Placeholder 3">
            <a:extLst>
              <a:ext uri="{FF2B5EF4-FFF2-40B4-BE49-F238E27FC236}">
                <a16:creationId xmlns:a16="http://schemas.microsoft.com/office/drawing/2014/main" id="{14D74926-5A44-79C6-FC60-043657CE059E}"/>
              </a:ext>
            </a:extLst>
          </p:cNvPr>
          <p:cNvSpPr txBox="1">
            <a:spLocks/>
          </p:cNvSpPr>
          <p:nvPr/>
        </p:nvSpPr>
        <p:spPr>
          <a:xfrm>
            <a:off x="457200" y="1358900"/>
            <a:ext cx="5034988" cy="3076575"/>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000"/>
              <a:t>Open your existing PowerPoint presentation. Additionally, open the RNLNC 2025 template. It is often easiest to work on files open side by side.</a:t>
            </a:r>
          </a:p>
          <a:p>
            <a:pPr marL="228600" indent="-228600">
              <a:buFont typeface="+mj-lt"/>
              <a:buAutoNum type="arabicPeriod"/>
            </a:pPr>
            <a:r>
              <a:rPr lang="en-US" sz="1000"/>
              <a:t>Go back to your existing presentation: In the slide thumbnails panel to the left, </a:t>
            </a:r>
            <a:br>
              <a:rPr lang="en-US" sz="1000"/>
            </a:br>
            <a:r>
              <a:rPr lang="en-US" sz="1000"/>
              <a:t>select all slides you want to convert and copy the slides (CTRL + C).</a:t>
            </a:r>
          </a:p>
          <a:p>
            <a:pPr marL="228600" indent="-228600">
              <a:buFont typeface="+mj-lt"/>
              <a:buAutoNum type="arabicPeriod"/>
            </a:pPr>
            <a:r>
              <a:rPr lang="en-US" sz="1000"/>
              <a:t>In the new template: In the slide thumbnails panel to the left, paste the old slides </a:t>
            </a:r>
            <a:br>
              <a:rPr lang="en-US" sz="1000"/>
            </a:br>
            <a:r>
              <a:rPr lang="en-US" sz="1000"/>
              <a:t>into the new template with the </a:t>
            </a:r>
            <a:r>
              <a:rPr lang="en-US" sz="1000" b="1"/>
              <a:t>“Use Destination Theme” </a:t>
            </a:r>
            <a:r>
              <a:rPr lang="en-US" sz="1000"/>
              <a:t>setting. This will ensure fonts and colors update easily. </a:t>
            </a:r>
          </a:p>
          <a:p>
            <a:pPr marL="228600" indent="-228600">
              <a:buFont typeface="+mj-lt"/>
              <a:buAutoNum type="arabicPeriod"/>
            </a:pPr>
            <a:r>
              <a:rPr lang="en-US" sz="1000"/>
              <a:t>To do this: </a:t>
            </a:r>
            <a:r>
              <a:rPr lang="en-US" sz="1000" b="1"/>
              <a:t>Hover over the gray space between the slides in the slide thumbnail panel  &gt;  Right-click  &gt;  Under “Paste Options,” choose “Use Destination Theme.”</a:t>
            </a:r>
          </a:p>
          <a:p>
            <a:pPr marL="228600" indent="-228600">
              <a:buFont typeface="+mj-lt"/>
              <a:buAutoNum type="arabicPeriod"/>
            </a:pPr>
            <a:r>
              <a:rPr lang="en-US" sz="1000"/>
              <a:t>Your slides are now pasted into the RNLNC 2025 template file. Some fonts and colors may have changed. </a:t>
            </a:r>
            <a:r>
              <a:rPr lang="en-US" sz="1000" b="1"/>
              <a:t>But they aren’t in the new template design yet. </a:t>
            </a:r>
            <a:r>
              <a:rPr lang="en-US" sz="1000"/>
              <a:t>You need to assign each slide to a layout featured in the new template. </a:t>
            </a:r>
          </a:p>
          <a:p>
            <a:pPr marL="228600" indent="-228600">
              <a:buFont typeface="+mj-lt"/>
              <a:buAutoNum type="arabicPeriod"/>
            </a:pPr>
            <a:r>
              <a:rPr lang="en-US" sz="1000"/>
              <a:t>Please proceed to </a:t>
            </a:r>
            <a:r>
              <a:rPr lang="en-US" sz="1000" b="1"/>
              <a:t>Step 2 on the following slide.</a:t>
            </a:r>
          </a:p>
        </p:txBody>
      </p:sp>
      <p:pic>
        <p:nvPicPr>
          <p:cNvPr id="5" name="Picture 4">
            <a:extLst>
              <a:ext uri="{FF2B5EF4-FFF2-40B4-BE49-F238E27FC236}">
                <a16:creationId xmlns:a16="http://schemas.microsoft.com/office/drawing/2014/main" id="{DCCBF946-76A9-F3AD-E43D-40C14AB782C0}"/>
              </a:ext>
            </a:extLst>
          </p:cNvPr>
          <p:cNvPicPr>
            <a:picLocks noChangeAspect="1"/>
          </p:cNvPicPr>
          <p:nvPr/>
        </p:nvPicPr>
        <p:blipFill rotWithShape="1">
          <a:blip r:embed="rId2"/>
          <a:srcRect r="4736"/>
          <a:stretch/>
        </p:blipFill>
        <p:spPr>
          <a:xfrm>
            <a:off x="5726484" y="1723158"/>
            <a:ext cx="2960315" cy="2121477"/>
          </a:xfrm>
          <a:prstGeom prst="rect">
            <a:avLst/>
          </a:prstGeom>
          <a:ln w="6350">
            <a:solidFill>
              <a:schemeClr val="tx1"/>
            </a:solidFill>
          </a:ln>
        </p:spPr>
      </p:pic>
      <p:sp>
        <p:nvSpPr>
          <p:cNvPr id="6" name="TextBox 5">
            <a:extLst>
              <a:ext uri="{FF2B5EF4-FFF2-40B4-BE49-F238E27FC236}">
                <a16:creationId xmlns:a16="http://schemas.microsoft.com/office/drawing/2014/main" id="{48D16B91-C2FD-84AD-C547-CE3A7C29A05E}"/>
              </a:ext>
            </a:extLst>
          </p:cNvPr>
          <p:cNvSpPr txBox="1"/>
          <p:nvPr/>
        </p:nvSpPr>
        <p:spPr>
          <a:xfrm>
            <a:off x="5957948" y="2632619"/>
            <a:ext cx="1817915" cy="307777"/>
          </a:xfrm>
          <a:prstGeom prst="rect">
            <a:avLst/>
          </a:prstGeom>
          <a:noFill/>
        </p:spPr>
        <p:txBody>
          <a:bodyPr wrap="square">
            <a:spAutoFit/>
          </a:bodyPr>
          <a:lstStyle/>
          <a:p>
            <a:r>
              <a:rPr lang="en-US" sz="1400" b="1">
                <a:solidFill>
                  <a:schemeClr val="accent2"/>
                </a:solidFill>
              </a:rPr>
              <a:t>Right-click in here</a:t>
            </a:r>
          </a:p>
        </p:txBody>
      </p:sp>
      <p:sp>
        <p:nvSpPr>
          <p:cNvPr id="7" name="Freeform: Shape 6">
            <a:extLst>
              <a:ext uri="{FF2B5EF4-FFF2-40B4-BE49-F238E27FC236}">
                <a16:creationId xmlns:a16="http://schemas.microsoft.com/office/drawing/2014/main" id="{0F8F66C2-3BD5-A428-3588-79902D429600}"/>
              </a:ext>
            </a:extLst>
          </p:cNvPr>
          <p:cNvSpPr/>
          <p:nvPr/>
        </p:nvSpPr>
        <p:spPr>
          <a:xfrm>
            <a:off x="7541566" y="2897042"/>
            <a:ext cx="468593" cy="308958"/>
          </a:xfrm>
          <a:custGeom>
            <a:avLst/>
            <a:gdLst>
              <a:gd name="connsiteX0" fmla="*/ 719383 w 1418667"/>
              <a:gd name="connsiteY0" fmla="*/ 83109 h 484729"/>
              <a:gd name="connsiteX1" fmla="*/ 125023 w 1418667"/>
              <a:gd name="connsiteY1" fmla="*/ 202172 h 484729"/>
              <a:gd name="connsiteX2" fmla="*/ 531 w 1418667"/>
              <a:gd name="connsiteY2" fmla="*/ 319901 h 484729"/>
              <a:gd name="connsiteX3" fmla="*/ 148359 w 1418667"/>
              <a:gd name="connsiteY3" fmla="*/ 450107 h 484729"/>
              <a:gd name="connsiteX4" fmla="*/ 510976 w 1418667"/>
              <a:gd name="connsiteY4" fmla="*/ 484683 h 484729"/>
              <a:gd name="connsiteX5" fmla="*/ 972843 w 1418667"/>
              <a:gd name="connsiteY5" fmla="*/ 440487 h 484729"/>
              <a:gd name="connsiteX6" fmla="*/ 1360225 w 1418667"/>
              <a:gd name="connsiteY6" fmla="*/ 299422 h 484729"/>
              <a:gd name="connsiteX7" fmla="*/ 1360701 w 1418667"/>
              <a:gd name="connsiteY7" fmla="*/ 106541 h 484729"/>
              <a:gd name="connsiteX8" fmla="*/ 975034 w 1418667"/>
              <a:gd name="connsiteY8" fmla="*/ 2718 h 484729"/>
              <a:gd name="connsiteX9" fmla="*/ 728146 w 1418667"/>
              <a:gd name="connsiteY9" fmla="*/ 7862 h 484729"/>
              <a:gd name="connsiteX10" fmla="*/ 503737 w 1418667"/>
              <a:gd name="connsiteY10" fmla="*/ 48629 h 484729"/>
              <a:gd name="connsiteX11" fmla="*/ 509833 w 1418667"/>
              <a:gd name="connsiteY11" fmla="*/ 71108 h 484729"/>
              <a:gd name="connsiteX12" fmla="*/ 685759 w 1418667"/>
              <a:gd name="connsiteY12" fmla="*/ 53963 h 484729"/>
              <a:gd name="connsiteX13" fmla="*/ 864449 w 1418667"/>
              <a:gd name="connsiteY13" fmla="*/ 43485 h 484729"/>
              <a:gd name="connsiteX14" fmla="*/ 1227351 w 1418667"/>
              <a:gd name="connsiteY14" fmla="*/ 94158 h 484729"/>
              <a:gd name="connsiteX15" fmla="*/ 1342698 w 1418667"/>
              <a:gd name="connsiteY15" fmla="*/ 265322 h 484729"/>
              <a:gd name="connsiteX16" fmla="*/ 1009419 w 1418667"/>
              <a:gd name="connsiteY16" fmla="*/ 400768 h 484729"/>
              <a:gd name="connsiteX17" fmla="*/ 284471 w 1418667"/>
              <a:gd name="connsiteY17" fmla="*/ 456394 h 484729"/>
              <a:gd name="connsiteX18" fmla="*/ 121213 w 1418667"/>
              <a:gd name="connsiteY18" fmla="*/ 421342 h 484729"/>
              <a:gd name="connsiteX19" fmla="*/ 16342 w 1418667"/>
              <a:gd name="connsiteY19" fmla="*/ 337903 h 484729"/>
              <a:gd name="connsiteX20" fmla="*/ 135405 w 1418667"/>
              <a:gd name="connsiteY20" fmla="*/ 210649 h 484729"/>
              <a:gd name="connsiteX21" fmla="*/ 719383 w 1418667"/>
              <a:gd name="connsiteY21" fmla="*/ 85776 h 484729"/>
              <a:gd name="connsiteX22" fmla="*/ 719383 w 1418667"/>
              <a:gd name="connsiteY22" fmla="*/ 83109 h 484729"/>
              <a:gd name="connsiteX23" fmla="*/ 719383 w 1418667"/>
              <a:gd name="connsiteY23" fmla="*/ 83109 h 4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667" h="484729">
                <a:moveTo>
                  <a:pt x="719383" y="83109"/>
                </a:moveTo>
                <a:cubicBezTo>
                  <a:pt x="516976" y="72822"/>
                  <a:pt x="306855" y="109684"/>
                  <a:pt x="125023" y="202172"/>
                </a:cubicBezTo>
                <a:cubicBezTo>
                  <a:pt x="79684" y="225222"/>
                  <a:pt x="7675" y="262370"/>
                  <a:pt x="531" y="319901"/>
                </a:cubicBezTo>
                <a:cubicBezTo>
                  <a:pt x="-8327" y="391529"/>
                  <a:pt x="95876" y="433058"/>
                  <a:pt x="148359" y="450107"/>
                </a:cubicBezTo>
                <a:cubicBezTo>
                  <a:pt x="263897" y="487541"/>
                  <a:pt x="390961" y="483921"/>
                  <a:pt x="510976" y="484683"/>
                </a:cubicBezTo>
                <a:cubicBezTo>
                  <a:pt x="665947" y="485731"/>
                  <a:pt x="820729" y="469062"/>
                  <a:pt x="972843" y="440487"/>
                </a:cubicBezTo>
                <a:cubicBezTo>
                  <a:pt x="1103717" y="415817"/>
                  <a:pt x="1252211" y="382194"/>
                  <a:pt x="1360225" y="299422"/>
                </a:cubicBezTo>
                <a:cubicBezTo>
                  <a:pt x="1435472" y="241796"/>
                  <a:pt x="1440616" y="160928"/>
                  <a:pt x="1360701" y="106541"/>
                </a:cubicBezTo>
                <a:cubicBezTo>
                  <a:pt x="1253164" y="33293"/>
                  <a:pt x="1101716" y="10719"/>
                  <a:pt x="975034" y="2718"/>
                </a:cubicBezTo>
                <a:cubicBezTo>
                  <a:pt x="892738" y="-2521"/>
                  <a:pt x="810156" y="146"/>
                  <a:pt x="728146" y="7862"/>
                </a:cubicBezTo>
                <a:cubicBezTo>
                  <a:pt x="654232" y="14815"/>
                  <a:pt x="571841" y="18053"/>
                  <a:pt x="503737" y="48629"/>
                </a:cubicBezTo>
                <a:cubicBezTo>
                  <a:pt x="491830" y="53963"/>
                  <a:pt x="499165" y="70346"/>
                  <a:pt x="509833" y="71108"/>
                </a:cubicBezTo>
                <a:cubicBezTo>
                  <a:pt x="568411" y="75394"/>
                  <a:pt x="627371" y="60059"/>
                  <a:pt x="685759" y="53963"/>
                </a:cubicBezTo>
                <a:cubicBezTo>
                  <a:pt x="744148" y="47867"/>
                  <a:pt x="804822" y="43866"/>
                  <a:pt x="864449" y="43485"/>
                </a:cubicBezTo>
                <a:cubicBezTo>
                  <a:pt x="986845" y="42818"/>
                  <a:pt x="1110479" y="56915"/>
                  <a:pt x="1227351" y="94158"/>
                </a:cubicBezTo>
                <a:cubicBezTo>
                  <a:pt x="1302027" y="117875"/>
                  <a:pt x="1449474" y="174359"/>
                  <a:pt x="1342698" y="265322"/>
                </a:cubicBezTo>
                <a:cubicBezTo>
                  <a:pt x="1253545" y="341237"/>
                  <a:pt x="1121433" y="376003"/>
                  <a:pt x="1009419" y="400768"/>
                </a:cubicBezTo>
                <a:cubicBezTo>
                  <a:pt x="773770" y="452965"/>
                  <a:pt x="525644" y="476968"/>
                  <a:pt x="284471" y="456394"/>
                </a:cubicBezTo>
                <a:cubicBezTo>
                  <a:pt x="228940" y="451631"/>
                  <a:pt x="173219" y="442202"/>
                  <a:pt x="121213" y="421342"/>
                </a:cubicBezTo>
                <a:cubicBezTo>
                  <a:pt x="85399" y="406959"/>
                  <a:pt x="26058" y="380765"/>
                  <a:pt x="16342" y="337903"/>
                </a:cubicBezTo>
                <a:cubicBezTo>
                  <a:pt x="2722" y="277991"/>
                  <a:pt x="93685" y="232366"/>
                  <a:pt x="135405" y="210649"/>
                </a:cubicBezTo>
                <a:cubicBezTo>
                  <a:pt x="313808" y="117875"/>
                  <a:pt x="519739" y="78823"/>
                  <a:pt x="719383" y="85776"/>
                </a:cubicBezTo>
                <a:cubicBezTo>
                  <a:pt x="721097" y="85776"/>
                  <a:pt x="721097" y="83204"/>
                  <a:pt x="719383" y="83109"/>
                </a:cubicBezTo>
                <a:lnTo>
                  <a:pt x="719383" y="83109"/>
                </a:lnTo>
                <a:close/>
              </a:path>
            </a:pathLst>
          </a:custGeom>
          <a:solidFill>
            <a:schemeClr val="accent2"/>
          </a:solidFill>
          <a:ln w="0"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964603A-BE5B-E3BF-6C92-56C117E0A55A}"/>
              </a:ext>
            </a:extLst>
          </p:cNvPr>
          <p:cNvGrpSpPr/>
          <p:nvPr/>
        </p:nvGrpSpPr>
        <p:grpSpPr>
          <a:xfrm rot="9606135" flipH="1">
            <a:off x="5290717" y="2541615"/>
            <a:ext cx="537042" cy="204254"/>
            <a:chOff x="2896486" y="2295216"/>
            <a:chExt cx="1037329" cy="404073"/>
          </a:xfrm>
          <a:solidFill>
            <a:schemeClr val="accent2"/>
          </a:solidFill>
        </p:grpSpPr>
        <p:sp>
          <p:nvSpPr>
            <p:cNvPr id="9" name="Freeform: Shape 8">
              <a:extLst>
                <a:ext uri="{FF2B5EF4-FFF2-40B4-BE49-F238E27FC236}">
                  <a16:creationId xmlns:a16="http://schemas.microsoft.com/office/drawing/2014/main" id="{6B3D0AB7-EE0C-D8BA-4265-25204343BDF7}"/>
                </a:ext>
              </a:extLst>
            </p:cNvPr>
            <p:cNvSpPr/>
            <p:nvPr/>
          </p:nvSpPr>
          <p:spPr>
            <a:xfrm>
              <a:off x="2896486" y="2295216"/>
              <a:ext cx="1009508" cy="315334"/>
            </a:xfrm>
            <a:custGeom>
              <a:avLst/>
              <a:gdLst>
                <a:gd name="connsiteX0" fmla="*/ 1399 w 1009508"/>
                <a:gd name="connsiteY0" fmla="*/ 21168 h 315334"/>
                <a:gd name="connsiteX1" fmla="*/ 410974 w 1009508"/>
                <a:gd name="connsiteY1" fmla="*/ 306347 h 315334"/>
                <a:gd name="connsiteX2" fmla="*/ 705011 w 1009508"/>
                <a:gd name="connsiteY2" fmla="*/ 295774 h 315334"/>
                <a:gd name="connsiteX3" fmla="*/ 859888 w 1009508"/>
                <a:gd name="connsiteY3" fmla="*/ 254245 h 315334"/>
                <a:gd name="connsiteX4" fmla="*/ 998953 w 1009508"/>
                <a:gd name="connsiteY4" fmla="*/ 192999 h 315334"/>
                <a:gd name="connsiteX5" fmla="*/ 972473 w 1009508"/>
                <a:gd name="connsiteY5" fmla="*/ 128991 h 315334"/>
                <a:gd name="connsiteX6" fmla="*/ 852744 w 1009508"/>
                <a:gd name="connsiteY6" fmla="*/ 165377 h 315334"/>
                <a:gd name="connsiteX7" fmla="*/ 724061 w 1009508"/>
                <a:gd name="connsiteY7" fmla="*/ 205953 h 315334"/>
                <a:gd name="connsiteX8" fmla="*/ 445836 w 1009508"/>
                <a:gd name="connsiteY8" fmla="*/ 233862 h 315334"/>
                <a:gd name="connsiteX9" fmla="*/ 25783 w 1009508"/>
                <a:gd name="connsiteY9" fmla="*/ 6976 h 315334"/>
                <a:gd name="connsiteX10" fmla="*/ 1495 w 1009508"/>
                <a:gd name="connsiteY10" fmla="*/ 21168 h 315334"/>
                <a:gd name="connsiteX11" fmla="*/ 1495 w 1009508"/>
                <a:gd name="connsiteY11" fmla="*/ 21168 h 31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08" h="315334">
                  <a:moveTo>
                    <a:pt x="1399" y="21168"/>
                  </a:moveTo>
                  <a:cubicBezTo>
                    <a:pt x="71694" y="174711"/>
                    <a:pt x="248668" y="279296"/>
                    <a:pt x="410974" y="306347"/>
                  </a:cubicBezTo>
                  <a:cubicBezTo>
                    <a:pt x="508891" y="322635"/>
                    <a:pt x="608142" y="315396"/>
                    <a:pt x="705011" y="295774"/>
                  </a:cubicBezTo>
                  <a:cubicBezTo>
                    <a:pt x="757399" y="285201"/>
                    <a:pt x="809024" y="270723"/>
                    <a:pt x="859888" y="254245"/>
                  </a:cubicBezTo>
                  <a:cubicBezTo>
                    <a:pt x="904655" y="239672"/>
                    <a:pt x="966187" y="228147"/>
                    <a:pt x="998953" y="192999"/>
                  </a:cubicBezTo>
                  <a:cubicBezTo>
                    <a:pt x="1021908" y="168330"/>
                    <a:pt x="1004858" y="131087"/>
                    <a:pt x="972473" y="128991"/>
                  </a:cubicBezTo>
                  <a:cubicBezTo>
                    <a:pt x="931801" y="126420"/>
                    <a:pt x="890558" y="151756"/>
                    <a:pt x="852744" y="165377"/>
                  </a:cubicBezTo>
                  <a:cubicBezTo>
                    <a:pt x="810453" y="180617"/>
                    <a:pt x="767495" y="194428"/>
                    <a:pt x="724061" y="205953"/>
                  </a:cubicBezTo>
                  <a:cubicBezTo>
                    <a:pt x="633669" y="229766"/>
                    <a:pt x="539276" y="243863"/>
                    <a:pt x="445836" y="233862"/>
                  </a:cubicBezTo>
                  <a:cubicBezTo>
                    <a:pt x="289816" y="217193"/>
                    <a:pt x="109794" y="146422"/>
                    <a:pt x="25783" y="6976"/>
                  </a:cubicBezTo>
                  <a:cubicBezTo>
                    <a:pt x="16258" y="-8835"/>
                    <a:pt x="-5935" y="4976"/>
                    <a:pt x="1495" y="21168"/>
                  </a:cubicBezTo>
                  <a:lnTo>
                    <a:pt x="1495" y="21168"/>
                  </a:lnTo>
                  <a:close/>
                </a:path>
              </a:pathLst>
            </a:custGeom>
            <a:gr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2EB17B4-65BF-8F19-359D-C2C56D1CC0E5}"/>
                </a:ext>
              </a:extLst>
            </p:cNvPr>
            <p:cNvSpPr/>
            <p:nvPr/>
          </p:nvSpPr>
          <p:spPr>
            <a:xfrm>
              <a:off x="3552739" y="2420271"/>
              <a:ext cx="381076" cy="279018"/>
            </a:xfrm>
            <a:custGeom>
              <a:avLst/>
              <a:gdLst>
                <a:gd name="connsiteX0" fmla="*/ 8182 w 381076"/>
                <a:gd name="connsiteY0" fmla="*/ 40036 h 279018"/>
                <a:gd name="connsiteX1" fmla="*/ 361655 w 381076"/>
                <a:gd name="connsiteY1" fmla="*/ 55752 h 279018"/>
                <a:gd name="connsiteX2" fmla="*/ 340128 w 381076"/>
                <a:gd name="connsiteY2" fmla="*/ 4603 h 279018"/>
                <a:gd name="connsiteX3" fmla="*/ 186204 w 381076"/>
                <a:gd name="connsiteY3" fmla="*/ 120998 h 279018"/>
                <a:gd name="connsiteX4" fmla="*/ 115624 w 381076"/>
                <a:gd name="connsiteY4" fmla="*/ 199389 h 279018"/>
                <a:gd name="connsiteX5" fmla="*/ 79524 w 381076"/>
                <a:gd name="connsiteY5" fmla="*/ 243394 h 279018"/>
                <a:gd name="connsiteX6" fmla="*/ 130959 w 381076"/>
                <a:gd name="connsiteY6" fmla="*/ 265111 h 279018"/>
                <a:gd name="connsiteX7" fmla="*/ 171441 w 381076"/>
                <a:gd name="connsiteY7" fmla="*/ 227297 h 279018"/>
                <a:gd name="connsiteX8" fmla="*/ 235925 w 381076"/>
                <a:gd name="connsiteY8" fmla="*/ 159670 h 279018"/>
                <a:gd name="connsiteX9" fmla="*/ 368417 w 381076"/>
                <a:gd name="connsiteY9" fmla="*/ 52894 h 279018"/>
                <a:gd name="connsiteX10" fmla="*/ 346891 w 381076"/>
                <a:gd name="connsiteY10" fmla="*/ 1745 h 279018"/>
                <a:gd name="connsiteX11" fmla="*/ 11420 w 381076"/>
                <a:gd name="connsiteY11" fmla="*/ 16985 h 279018"/>
                <a:gd name="connsiteX12" fmla="*/ 8277 w 381076"/>
                <a:gd name="connsiteY12" fmla="*/ 40036 h 279018"/>
                <a:gd name="connsiteX13" fmla="*/ 8277 w 381076"/>
                <a:gd name="connsiteY13" fmla="*/ 40036 h 2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76" h="279018">
                  <a:moveTo>
                    <a:pt x="8182" y="40036"/>
                  </a:moveTo>
                  <a:cubicBezTo>
                    <a:pt x="126292" y="64420"/>
                    <a:pt x="242402" y="86518"/>
                    <a:pt x="361655" y="55752"/>
                  </a:cubicBezTo>
                  <a:lnTo>
                    <a:pt x="340128" y="4603"/>
                  </a:lnTo>
                  <a:cubicBezTo>
                    <a:pt x="281359" y="34892"/>
                    <a:pt x="231543" y="72897"/>
                    <a:pt x="186204" y="120998"/>
                  </a:cubicBezTo>
                  <a:cubicBezTo>
                    <a:pt x="162106" y="146620"/>
                    <a:pt x="141627" y="175672"/>
                    <a:pt x="115624" y="199389"/>
                  </a:cubicBezTo>
                  <a:cubicBezTo>
                    <a:pt x="100384" y="213295"/>
                    <a:pt x="87144" y="223487"/>
                    <a:pt x="79524" y="243394"/>
                  </a:cubicBezTo>
                  <a:cubicBezTo>
                    <a:pt x="68285" y="272827"/>
                    <a:pt x="118386" y="294353"/>
                    <a:pt x="130959" y="265111"/>
                  </a:cubicBezTo>
                  <a:cubicBezTo>
                    <a:pt x="137722" y="249490"/>
                    <a:pt x="159439" y="239394"/>
                    <a:pt x="171441" y="227297"/>
                  </a:cubicBezTo>
                  <a:cubicBezTo>
                    <a:pt x="193443" y="205199"/>
                    <a:pt x="213350" y="181196"/>
                    <a:pt x="235925" y="159670"/>
                  </a:cubicBezTo>
                  <a:cubicBezTo>
                    <a:pt x="276787" y="120617"/>
                    <a:pt x="320697" y="83374"/>
                    <a:pt x="368417" y="52894"/>
                  </a:cubicBezTo>
                  <a:cubicBezTo>
                    <a:pt x="393849" y="36607"/>
                    <a:pt x="378038" y="-9494"/>
                    <a:pt x="346891" y="1745"/>
                  </a:cubicBezTo>
                  <a:cubicBezTo>
                    <a:pt x="236972" y="41464"/>
                    <a:pt x="125054" y="29558"/>
                    <a:pt x="11420" y="16985"/>
                  </a:cubicBezTo>
                  <a:cubicBezTo>
                    <a:pt x="-1629" y="15556"/>
                    <a:pt x="-4582" y="37369"/>
                    <a:pt x="8277" y="40036"/>
                  </a:cubicBezTo>
                  <a:lnTo>
                    <a:pt x="8277" y="40036"/>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89895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08927"/>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38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28A2-09AB-3F67-0783-55B64759924E}"/>
              </a:ext>
            </a:extLst>
          </p:cNvPr>
          <p:cNvSpPr txBox="1">
            <a:spLocks/>
          </p:cNvSpPr>
          <p:nvPr/>
        </p:nvSpPr>
        <p:spPr>
          <a:xfrm>
            <a:off x="457200" y="733266"/>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solidFill>
                  <a:schemeClr val="accent3"/>
                </a:solidFill>
              </a:rPr>
              <a:t>Step 2: Assign slides to the RNLNC 2025 template layouts</a:t>
            </a:r>
          </a:p>
        </p:txBody>
      </p:sp>
      <p:sp>
        <p:nvSpPr>
          <p:cNvPr id="3" name="Title 2">
            <a:extLst>
              <a:ext uri="{FF2B5EF4-FFF2-40B4-BE49-F238E27FC236}">
                <a16:creationId xmlns:a16="http://schemas.microsoft.com/office/drawing/2014/main" id="{9CFC8479-5856-FCC8-6752-0803A305CA86}"/>
              </a:ext>
            </a:extLst>
          </p:cNvPr>
          <p:cNvSpPr txBox="1">
            <a:spLocks/>
          </p:cNvSpPr>
          <p:nvPr/>
        </p:nvSpPr>
        <p:spPr>
          <a:xfrm>
            <a:off x="457200" y="294719"/>
            <a:ext cx="7918663" cy="413942"/>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a:t>How to convert your slide deck</a:t>
            </a:r>
          </a:p>
        </p:txBody>
      </p:sp>
      <p:sp>
        <p:nvSpPr>
          <p:cNvPr id="4" name="Content Placeholder 3">
            <a:extLst>
              <a:ext uri="{FF2B5EF4-FFF2-40B4-BE49-F238E27FC236}">
                <a16:creationId xmlns:a16="http://schemas.microsoft.com/office/drawing/2014/main" id="{9A52BC3F-8845-E2D5-F44B-C8938E857485}"/>
              </a:ext>
            </a:extLst>
          </p:cNvPr>
          <p:cNvSpPr txBox="1">
            <a:spLocks/>
          </p:cNvSpPr>
          <p:nvPr/>
        </p:nvSpPr>
        <p:spPr>
          <a:xfrm>
            <a:off x="457200" y="2001982"/>
            <a:ext cx="5157355" cy="2899063"/>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000"/>
              <a:t>To do this: Go to the slide thumbnails panel to the left. Right-click on each slide and apply a slide layout from the new template. You can click around to try out different options that best fit the old content.</a:t>
            </a:r>
          </a:p>
          <a:p>
            <a:pPr marL="228600" indent="-228600">
              <a:buFont typeface="+mj-lt"/>
              <a:buAutoNum type="arabicPeriod"/>
            </a:pPr>
            <a:r>
              <a:rPr lang="en-US" sz="1000"/>
              <a:t>Continue this process for all of the slides you pasted in from the old template. </a:t>
            </a:r>
            <a:r>
              <a:rPr lang="en-US" sz="1000" b="1"/>
              <a:t>You can update a group of slides to the same layout at the same time by selecting multiple slides in the slide thumbnail panel.</a:t>
            </a:r>
          </a:p>
          <a:p>
            <a:pPr marL="228600" indent="-228600">
              <a:buFont typeface="+mj-lt"/>
              <a:buAutoNum type="arabicPeriod"/>
            </a:pPr>
            <a:r>
              <a:rPr lang="en-US" sz="1000"/>
              <a:t>For each slide you just added and applied the new template layout, select the "Reset Slide" option (located directly underneath “Layout”) to make sure as much content as possible is using the new template's colors, fonts, and layout placement. You’ll notice that some slide elements will snap into the correct position on the page.</a:t>
            </a:r>
          </a:p>
          <a:p>
            <a:pPr marL="228600" indent="-228600">
              <a:buFont typeface="+mj-lt"/>
              <a:buAutoNum type="arabicPeriod"/>
            </a:pPr>
            <a:r>
              <a:rPr lang="en-US" sz="1000"/>
              <a:t>PowerPoint cannot update everything automatically, but this process will get your slides very close to completion. </a:t>
            </a:r>
            <a:r>
              <a:rPr lang="en-US" sz="1000" b="1"/>
              <a:t>Please see Step 3 for final design considerations.</a:t>
            </a:r>
          </a:p>
        </p:txBody>
      </p:sp>
      <p:pic>
        <p:nvPicPr>
          <p:cNvPr id="5" name="Picture 4">
            <a:extLst>
              <a:ext uri="{FF2B5EF4-FFF2-40B4-BE49-F238E27FC236}">
                <a16:creationId xmlns:a16="http://schemas.microsoft.com/office/drawing/2014/main" id="{BA0A92D9-4279-2777-9A0A-75AF844AA36E}"/>
              </a:ext>
            </a:extLst>
          </p:cNvPr>
          <p:cNvPicPr>
            <a:picLocks noChangeAspect="1"/>
          </p:cNvPicPr>
          <p:nvPr/>
        </p:nvPicPr>
        <p:blipFill rotWithShape="1">
          <a:blip r:embed="rId2"/>
          <a:srcRect l="403" t="28951" r="66602" b="19520"/>
          <a:stretch/>
        </p:blipFill>
        <p:spPr>
          <a:xfrm>
            <a:off x="5995554" y="2042532"/>
            <a:ext cx="2547774" cy="2110121"/>
          </a:xfrm>
          <a:prstGeom prst="rect">
            <a:avLst/>
          </a:prstGeom>
          <a:ln w="6350">
            <a:solidFill>
              <a:schemeClr val="tx1"/>
            </a:solidFill>
          </a:ln>
        </p:spPr>
      </p:pic>
      <p:sp>
        <p:nvSpPr>
          <p:cNvPr id="6" name="TextBox 5">
            <a:extLst>
              <a:ext uri="{FF2B5EF4-FFF2-40B4-BE49-F238E27FC236}">
                <a16:creationId xmlns:a16="http://schemas.microsoft.com/office/drawing/2014/main" id="{1292AE61-A59A-E03A-9E48-88BC3126B38B}"/>
              </a:ext>
            </a:extLst>
          </p:cNvPr>
          <p:cNvSpPr txBox="1"/>
          <p:nvPr/>
        </p:nvSpPr>
        <p:spPr>
          <a:xfrm>
            <a:off x="1066800" y="1358900"/>
            <a:ext cx="6929004" cy="523220"/>
          </a:xfrm>
          <a:prstGeom prst="rect">
            <a:avLst/>
          </a:prstGeom>
          <a:noFill/>
        </p:spPr>
        <p:txBody>
          <a:bodyPr wrap="square">
            <a:spAutoFit/>
          </a:bodyPr>
          <a:lstStyle/>
          <a:p>
            <a:r>
              <a:rPr lang="en-US" sz="1400"/>
              <a:t>You now have all your old slides pasted into the new template document. </a:t>
            </a:r>
            <a:br>
              <a:rPr lang="en-US" sz="1400"/>
            </a:br>
            <a:r>
              <a:rPr lang="en-US" sz="1400" b="1"/>
              <a:t>Let’s get them switched over to the new design!</a:t>
            </a:r>
          </a:p>
        </p:txBody>
      </p:sp>
      <p:sp>
        <p:nvSpPr>
          <p:cNvPr id="7" name="TextBox 6">
            <a:extLst>
              <a:ext uri="{FF2B5EF4-FFF2-40B4-BE49-F238E27FC236}">
                <a16:creationId xmlns:a16="http://schemas.microsoft.com/office/drawing/2014/main" id="{C8D98C8A-DD85-EE1E-BB36-B29B460EBCFA}"/>
              </a:ext>
            </a:extLst>
          </p:cNvPr>
          <p:cNvSpPr txBox="1"/>
          <p:nvPr/>
        </p:nvSpPr>
        <p:spPr>
          <a:xfrm>
            <a:off x="5889912" y="4203699"/>
            <a:ext cx="2907724" cy="523220"/>
          </a:xfrm>
          <a:prstGeom prst="rect">
            <a:avLst/>
          </a:prstGeom>
          <a:noFill/>
        </p:spPr>
        <p:txBody>
          <a:bodyPr wrap="square">
            <a:spAutoFit/>
          </a:bodyPr>
          <a:lstStyle/>
          <a:p>
            <a:r>
              <a:rPr lang="en-US" sz="1400" b="1">
                <a:solidFill>
                  <a:schemeClr val="accent2"/>
                </a:solidFill>
              </a:rPr>
              <a:t>Right-click slide to access Layout and Reset Slide functions</a:t>
            </a:r>
          </a:p>
        </p:txBody>
      </p:sp>
      <p:sp>
        <p:nvSpPr>
          <p:cNvPr id="8" name="Freeform: Shape 7">
            <a:extLst>
              <a:ext uri="{FF2B5EF4-FFF2-40B4-BE49-F238E27FC236}">
                <a16:creationId xmlns:a16="http://schemas.microsoft.com/office/drawing/2014/main" id="{A2613CD9-8C52-0DB0-AA47-D02CE6644D12}"/>
              </a:ext>
            </a:extLst>
          </p:cNvPr>
          <p:cNvSpPr/>
          <p:nvPr/>
        </p:nvSpPr>
        <p:spPr>
          <a:xfrm rot="21188199" flipH="1">
            <a:off x="6818634" y="3608454"/>
            <a:ext cx="1026310" cy="307187"/>
          </a:xfrm>
          <a:custGeom>
            <a:avLst/>
            <a:gdLst>
              <a:gd name="connsiteX0" fmla="*/ 719383 w 1418667"/>
              <a:gd name="connsiteY0" fmla="*/ 83109 h 484729"/>
              <a:gd name="connsiteX1" fmla="*/ 125023 w 1418667"/>
              <a:gd name="connsiteY1" fmla="*/ 202172 h 484729"/>
              <a:gd name="connsiteX2" fmla="*/ 531 w 1418667"/>
              <a:gd name="connsiteY2" fmla="*/ 319901 h 484729"/>
              <a:gd name="connsiteX3" fmla="*/ 148359 w 1418667"/>
              <a:gd name="connsiteY3" fmla="*/ 450107 h 484729"/>
              <a:gd name="connsiteX4" fmla="*/ 510976 w 1418667"/>
              <a:gd name="connsiteY4" fmla="*/ 484683 h 484729"/>
              <a:gd name="connsiteX5" fmla="*/ 972843 w 1418667"/>
              <a:gd name="connsiteY5" fmla="*/ 440487 h 484729"/>
              <a:gd name="connsiteX6" fmla="*/ 1360225 w 1418667"/>
              <a:gd name="connsiteY6" fmla="*/ 299422 h 484729"/>
              <a:gd name="connsiteX7" fmla="*/ 1360701 w 1418667"/>
              <a:gd name="connsiteY7" fmla="*/ 106541 h 484729"/>
              <a:gd name="connsiteX8" fmla="*/ 975034 w 1418667"/>
              <a:gd name="connsiteY8" fmla="*/ 2718 h 484729"/>
              <a:gd name="connsiteX9" fmla="*/ 728146 w 1418667"/>
              <a:gd name="connsiteY9" fmla="*/ 7862 h 484729"/>
              <a:gd name="connsiteX10" fmla="*/ 503737 w 1418667"/>
              <a:gd name="connsiteY10" fmla="*/ 48629 h 484729"/>
              <a:gd name="connsiteX11" fmla="*/ 509833 w 1418667"/>
              <a:gd name="connsiteY11" fmla="*/ 71108 h 484729"/>
              <a:gd name="connsiteX12" fmla="*/ 685759 w 1418667"/>
              <a:gd name="connsiteY12" fmla="*/ 53963 h 484729"/>
              <a:gd name="connsiteX13" fmla="*/ 864449 w 1418667"/>
              <a:gd name="connsiteY13" fmla="*/ 43485 h 484729"/>
              <a:gd name="connsiteX14" fmla="*/ 1227351 w 1418667"/>
              <a:gd name="connsiteY14" fmla="*/ 94158 h 484729"/>
              <a:gd name="connsiteX15" fmla="*/ 1342698 w 1418667"/>
              <a:gd name="connsiteY15" fmla="*/ 265322 h 484729"/>
              <a:gd name="connsiteX16" fmla="*/ 1009419 w 1418667"/>
              <a:gd name="connsiteY16" fmla="*/ 400768 h 484729"/>
              <a:gd name="connsiteX17" fmla="*/ 284471 w 1418667"/>
              <a:gd name="connsiteY17" fmla="*/ 456394 h 484729"/>
              <a:gd name="connsiteX18" fmla="*/ 121213 w 1418667"/>
              <a:gd name="connsiteY18" fmla="*/ 421342 h 484729"/>
              <a:gd name="connsiteX19" fmla="*/ 16342 w 1418667"/>
              <a:gd name="connsiteY19" fmla="*/ 337903 h 484729"/>
              <a:gd name="connsiteX20" fmla="*/ 135405 w 1418667"/>
              <a:gd name="connsiteY20" fmla="*/ 210649 h 484729"/>
              <a:gd name="connsiteX21" fmla="*/ 719383 w 1418667"/>
              <a:gd name="connsiteY21" fmla="*/ 85776 h 484729"/>
              <a:gd name="connsiteX22" fmla="*/ 719383 w 1418667"/>
              <a:gd name="connsiteY22" fmla="*/ 83109 h 484729"/>
              <a:gd name="connsiteX23" fmla="*/ 719383 w 1418667"/>
              <a:gd name="connsiteY23" fmla="*/ 83109 h 4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667" h="484729">
                <a:moveTo>
                  <a:pt x="719383" y="83109"/>
                </a:moveTo>
                <a:cubicBezTo>
                  <a:pt x="516976" y="72822"/>
                  <a:pt x="306855" y="109684"/>
                  <a:pt x="125023" y="202172"/>
                </a:cubicBezTo>
                <a:cubicBezTo>
                  <a:pt x="79684" y="225222"/>
                  <a:pt x="7675" y="262370"/>
                  <a:pt x="531" y="319901"/>
                </a:cubicBezTo>
                <a:cubicBezTo>
                  <a:pt x="-8327" y="391529"/>
                  <a:pt x="95876" y="433058"/>
                  <a:pt x="148359" y="450107"/>
                </a:cubicBezTo>
                <a:cubicBezTo>
                  <a:pt x="263897" y="487541"/>
                  <a:pt x="390961" y="483921"/>
                  <a:pt x="510976" y="484683"/>
                </a:cubicBezTo>
                <a:cubicBezTo>
                  <a:pt x="665947" y="485731"/>
                  <a:pt x="820729" y="469062"/>
                  <a:pt x="972843" y="440487"/>
                </a:cubicBezTo>
                <a:cubicBezTo>
                  <a:pt x="1103717" y="415817"/>
                  <a:pt x="1252211" y="382194"/>
                  <a:pt x="1360225" y="299422"/>
                </a:cubicBezTo>
                <a:cubicBezTo>
                  <a:pt x="1435472" y="241796"/>
                  <a:pt x="1440616" y="160928"/>
                  <a:pt x="1360701" y="106541"/>
                </a:cubicBezTo>
                <a:cubicBezTo>
                  <a:pt x="1253164" y="33293"/>
                  <a:pt x="1101716" y="10719"/>
                  <a:pt x="975034" y="2718"/>
                </a:cubicBezTo>
                <a:cubicBezTo>
                  <a:pt x="892738" y="-2521"/>
                  <a:pt x="810156" y="146"/>
                  <a:pt x="728146" y="7862"/>
                </a:cubicBezTo>
                <a:cubicBezTo>
                  <a:pt x="654232" y="14815"/>
                  <a:pt x="571841" y="18053"/>
                  <a:pt x="503737" y="48629"/>
                </a:cubicBezTo>
                <a:cubicBezTo>
                  <a:pt x="491830" y="53963"/>
                  <a:pt x="499165" y="70346"/>
                  <a:pt x="509833" y="71108"/>
                </a:cubicBezTo>
                <a:cubicBezTo>
                  <a:pt x="568411" y="75394"/>
                  <a:pt x="627371" y="60059"/>
                  <a:pt x="685759" y="53963"/>
                </a:cubicBezTo>
                <a:cubicBezTo>
                  <a:pt x="744148" y="47867"/>
                  <a:pt x="804822" y="43866"/>
                  <a:pt x="864449" y="43485"/>
                </a:cubicBezTo>
                <a:cubicBezTo>
                  <a:pt x="986845" y="42818"/>
                  <a:pt x="1110479" y="56915"/>
                  <a:pt x="1227351" y="94158"/>
                </a:cubicBezTo>
                <a:cubicBezTo>
                  <a:pt x="1302027" y="117875"/>
                  <a:pt x="1449474" y="174359"/>
                  <a:pt x="1342698" y="265322"/>
                </a:cubicBezTo>
                <a:cubicBezTo>
                  <a:pt x="1253545" y="341237"/>
                  <a:pt x="1121433" y="376003"/>
                  <a:pt x="1009419" y="400768"/>
                </a:cubicBezTo>
                <a:cubicBezTo>
                  <a:pt x="773770" y="452965"/>
                  <a:pt x="525644" y="476968"/>
                  <a:pt x="284471" y="456394"/>
                </a:cubicBezTo>
                <a:cubicBezTo>
                  <a:pt x="228940" y="451631"/>
                  <a:pt x="173219" y="442202"/>
                  <a:pt x="121213" y="421342"/>
                </a:cubicBezTo>
                <a:cubicBezTo>
                  <a:pt x="85399" y="406959"/>
                  <a:pt x="26058" y="380765"/>
                  <a:pt x="16342" y="337903"/>
                </a:cubicBezTo>
                <a:cubicBezTo>
                  <a:pt x="2722" y="277991"/>
                  <a:pt x="93685" y="232366"/>
                  <a:pt x="135405" y="210649"/>
                </a:cubicBezTo>
                <a:cubicBezTo>
                  <a:pt x="313808" y="117875"/>
                  <a:pt x="519739" y="78823"/>
                  <a:pt x="719383" y="85776"/>
                </a:cubicBezTo>
                <a:cubicBezTo>
                  <a:pt x="721097" y="85776"/>
                  <a:pt x="721097" y="83204"/>
                  <a:pt x="719383" y="83109"/>
                </a:cubicBezTo>
                <a:lnTo>
                  <a:pt x="719383" y="83109"/>
                </a:lnTo>
                <a:close/>
              </a:path>
            </a:pathLst>
          </a:custGeom>
          <a:solidFill>
            <a:schemeClr val="accent2"/>
          </a:solidFill>
          <a:ln w="0"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4F373965-283D-F12C-EF95-73F8FB5142BD}"/>
              </a:ext>
            </a:extLst>
          </p:cNvPr>
          <p:cNvGrpSpPr/>
          <p:nvPr/>
        </p:nvGrpSpPr>
        <p:grpSpPr>
          <a:xfrm rot="9606135" flipH="1">
            <a:off x="7474581" y="3551465"/>
            <a:ext cx="341764" cy="129984"/>
            <a:chOff x="2896486" y="2295216"/>
            <a:chExt cx="1037329" cy="404073"/>
          </a:xfrm>
          <a:solidFill>
            <a:schemeClr val="accent2"/>
          </a:solidFill>
        </p:grpSpPr>
        <p:sp>
          <p:nvSpPr>
            <p:cNvPr id="10" name="Freeform: Shape 9">
              <a:extLst>
                <a:ext uri="{FF2B5EF4-FFF2-40B4-BE49-F238E27FC236}">
                  <a16:creationId xmlns:a16="http://schemas.microsoft.com/office/drawing/2014/main" id="{DA6ECD65-A8BD-5127-B475-0F48E646B5EF}"/>
                </a:ext>
              </a:extLst>
            </p:cNvPr>
            <p:cNvSpPr/>
            <p:nvPr/>
          </p:nvSpPr>
          <p:spPr>
            <a:xfrm>
              <a:off x="2896486" y="2295216"/>
              <a:ext cx="1009508" cy="315334"/>
            </a:xfrm>
            <a:custGeom>
              <a:avLst/>
              <a:gdLst>
                <a:gd name="connsiteX0" fmla="*/ 1399 w 1009508"/>
                <a:gd name="connsiteY0" fmla="*/ 21168 h 315334"/>
                <a:gd name="connsiteX1" fmla="*/ 410974 w 1009508"/>
                <a:gd name="connsiteY1" fmla="*/ 306347 h 315334"/>
                <a:gd name="connsiteX2" fmla="*/ 705011 w 1009508"/>
                <a:gd name="connsiteY2" fmla="*/ 295774 h 315334"/>
                <a:gd name="connsiteX3" fmla="*/ 859888 w 1009508"/>
                <a:gd name="connsiteY3" fmla="*/ 254245 h 315334"/>
                <a:gd name="connsiteX4" fmla="*/ 998953 w 1009508"/>
                <a:gd name="connsiteY4" fmla="*/ 192999 h 315334"/>
                <a:gd name="connsiteX5" fmla="*/ 972473 w 1009508"/>
                <a:gd name="connsiteY5" fmla="*/ 128991 h 315334"/>
                <a:gd name="connsiteX6" fmla="*/ 852744 w 1009508"/>
                <a:gd name="connsiteY6" fmla="*/ 165377 h 315334"/>
                <a:gd name="connsiteX7" fmla="*/ 724061 w 1009508"/>
                <a:gd name="connsiteY7" fmla="*/ 205953 h 315334"/>
                <a:gd name="connsiteX8" fmla="*/ 445836 w 1009508"/>
                <a:gd name="connsiteY8" fmla="*/ 233862 h 315334"/>
                <a:gd name="connsiteX9" fmla="*/ 25783 w 1009508"/>
                <a:gd name="connsiteY9" fmla="*/ 6976 h 315334"/>
                <a:gd name="connsiteX10" fmla="*/ 1495 w 1009508"/>
                <a:gd name="connsiteY10" fmla="*/ 21168 h 315334"/>
                <a:gd name="connsiteX11" fmla="*/ 1495 w 1009508"/>
                <a:gd name="connsiteY11" fmla="*/ 21168 h 31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08" h="315334">
                  <a:moveTo>
                    <a:pt x="1399" y="21168"/>
                  </a:moveTo>
                  <a:cubicBezTo>
                    <a:pt x="71694" y="174711"/>
                    <a:pt x="248668" y="279296"/>
                    <a:pt x="410974" y="306347"/>
                  </a:cubicBezTo>
                  <a:cubicBezTo>
                    <a:pt x="508891" y="322635"/>
                    <a:pt x="608142" y="315396"/>
                    <a:pt x="705011" y="295774"/>
                  </a:cubicBezTo>
                  <a:cubicBezTo>
                    <a:pt x="757399" y="285201"/>
                    <a:pt x="809024" y="270723"/>
                    <a:pt x="859888" y="254245"/>
                  </a:cubicBezTo>
                  <a:cubicBezTo>
                    <a:pt x="904655" y="239672"/>
                    <a:pt x="966187" y="228147"/>
                    <a:pt x="998953" y="192999"/>
                  </a:cubicBezTo>
                  <a:cubicBezTo>
                    <a:pt x="1021908" y="168330"/>
                    <a:pt x="1004858" y="131087"/>
                    <a:pt x="972473" y="128991"/>
                  </a:cubicBezTo>
                  <a:cubicBezTo>
                    <a:pt x="931801" y="126420"/>
                    <a:pt x="890558" y="151756"/>
                    <a:pt x="852744" y="165377"/>
                  </a:cubicBezTo>
                  <a:cubicBezTo>
                    <a:pt x="810453" y="180617"/>
                    <a:pt x="767495" y="194428"/>
                    <a:pt x="724061" y="205953"/>
                  </a:cubicBezTo>
                  <a:cubicBezTo>
                    <a:pt x="633669" y="229766"/>
                    <a:pt x="539276" y="243863"/>
                    <a:pt x="445836" y="233862"/>
                  </a:cubicBezTo>
                  <a:cubicBezTo>
                    <a:pt x="289816" y="217193"/>
                    <a:pt x="109794" y="146422"/>
                    <a:pt x="25783" y="6976"/>
                  </a:cubicBezTo>
                  <a:cubicBezTo>
                    <a:pt x="16258" y="-8835"/>
                    <a:pt x="-5935" y="4976"/>
                    <a:pt x="1495" y="21168"/>
                  </a:cubicBezTo>
                  <a:lnTo>
                    <a:pt x="1495" y="21168"/>
                  </a:ln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1B9030F-D6D2-A640-6258-27C4CD6AFA25}"/>
                </a:ext>
              </a:extLst>
            </p:cNvPr>
            <p:cNvSpPr/>
            <p:nvPr/>
          </p:nvSpPr>
          <p:spPr>
            <a:xfrm>
              <a:off x="3552739" y="2420271"/>
              <a:ext cx="381076" cy="279018"/>
            </a:xfrm>
            <a:custGeom>
              <a:avLst/>
              <a:gdLst>
                <a:gd name="connsiteX0" fmla="*/ 8182 w 381076"/>
                <a:gd name="connsiteY0" fmla="*/ 40036 h 279018"/>
                <a:gd name="connsiteX1" fmla="*/ 361655 w 381076"/>
                <a:gd name="connsiteY1" fmla="*/ 55752 h 279018"/>
                <a:gd name="connsiteX2" fmla="*/ 340128 w 381076"/>
                <a:gd name="connsiteY2" fmla="*/ 4603 h 279018"/>
                <a:gd name="connsiteX3" fmla="*/ 186204 w 381076"/>
                <a:gd name="connsiteY3" fmla="*/ 120998 h 279018"/>
                <a:gd name="connsiteX4" fmla="*/ 115624 w 381076"/>
                <a:gd name="connsiteY4" fmla="*/ 199389 h 279018"/>
                <a:gd name="connsiteX5" fmla="*/ 79524 w 381076"/>
                <a:gd name="connsiteY5" fmla="*/ 243394 h 279018"/>
                <a:gd name="connsiteX6" fmla="*/ 130959 w 381076"/>
                <a:gd name="connsiteY6" fmla="*/ 265111 h 279018"/>
                <a:gd name="connsiteX7" fmla="*/ 171441 w 381076"/>
                <a:gd name="connsiteY7" fmla="*/ 227297 h 279018"/>
                <a:gd name="connsiteX8" fmla="*/ 235925 w 381076"/>
                <a:gd name="connsiteY8" fmla="*/ 159670 h 279018"/>
                <a:gd name="connsiteX9" fmla="*/ 368417 w 381076"/>
                <a:gd name="connsiteY9" fmla="*/ 52894 h 279018"/>
                <a:gd name="connsiteX10" fmla="*/ 346891 w 381076"/>
                <a:gd name="connsiteY10" fmla="*/ 1745 h 279018"/>
                <a:gd name="connsiteX11" fmla="*/ 11420 w 381076"/>
                <a:gd name="connsiteY11" fmla="*/ 16985 h 279018"/>
                <a:gd name="connsiteX12" fmla="*/ 8277 w 381076"/>
                <a:gd name="connsiteY12" fmla="*/ 40036 h 279018"/>
                <a:gd name="connsiteX13" fmla="*/ 8277 w 381076"/>
                <a:gd name="connsiteY13" fmla="*/ 40036 h 2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76" h="279018">
                  <a:moveTo>
                    <a:pt x="8182" y="40036"/>
                  </a:moveTo>
                  <a:cubicBezTo>
                    <a:pt x="126292" y="64420"/>
                    <a:pt x="242402" y="86518"/>
                    <a:pt x="361655" y="55752"/>
                  </a:cubicBezTo>
                  <a:lnTo>
                    <a:pt x="340128" y="4603"/>
                  </a:lnTo>
                  <a:cubicBezTo>
                    <a:pt x="281359" y="34892"/>
                    <a:pt x="231543" y="72897"/>
                    <a:pt x="186204" y="120998"/>
                  </a:cubicBezTo>
                  <a:cubicBezTo>
                    <a:pt x="162106" y="146620"/>
                    <a:pt x="141627" y="175672"/>
                    <a:pt x="115624" y="199389"/>
                  </a:cubicBezTo>
                  <a:cubicBezTo>
                    <a:pt x="100384" y="213295"/>
                    <a:pt x="87144" y="223487"/>
                    <a:pt x="79524" y="243394"/>
                  </a:cubicBezTo>
                  <a:cubicBezTo>
                    <a:pt x="68285" y="272827"/>
                    <a:pt x="118386" y="294353"/>
                    <a:pt x="130959" y="265111"/>
                  </a:cubicBezTo>
                  <a:cubicBezTo>
                    <a:pt x="137722" y="249490"/>
                    <a:pt x="159439" y="239394"/>
                    <a:pt x="171441" y="227297"/>
                  </a:cubicBezTo>
                  <a:cubicBezTo>
                    <a:pt x="193443" y="205199"/>
                    <a:pt x="213350" y="181196"/>
                    <a:pt x="235925" y="159670"/>
                  </a:cubicBezTo>
                  <a:cubicBezTo>
                    <a:pt x="276787" y="120617"/>
                    <a:pt x="320697" y="83374"/>
                    <a:pt x="368417" y="52894"/>
                  </a:cubicBezTo>
                  <a:cubicBezTo>
                    <a:pt x="393849" y="36607"/>
                    <a:pt x="378038" y="-9494"/>
                    <a:pt x="346891" y="1745"/>
                  </a:cubicBezTo>
                  <a:cubicBezTo>
                    <a:pt x="236972" y="41464"/>
                    <a:pt x="125054" y="29558"/>
                    <a:pt x="11420" y="16985"/>
                  </a:cubicBezTo>
                  <a:cubicBezTo>
                    <a:pt x="-1629" y="15556"/>
                    <a:pt x="-4582" y="37369"/>
                    <a:pt x="8277" y="40036"/>
                  </a:cubicBezTo>
                  <a:lnTo>
                    <a:pt x="8277" y="40036"/>
                  </a:lnTo>
                  <a:close/>
                </a:path>
              </a:pathLst>
            </a:custGeom>
            <a:grpFill/>
            <a:ln w="0" cap="flat">
              <a:noFill/>
              <a:prstDash val="solid"/>
              <a:miter/>
            </a:ln>
          </p:spPr>
          <p:txBody>
            <a:bodyPr rtlCol="0" anchor="ctr"/>
            <a:lstStyle/>
            <a:p>
              <a:endParaRPr lang="en-US"/>
            </a:p>
          </p:txBody>
        </p:sp>
      </p:grpSp>
      <p:pic>
        <p:nvPicPr>
          <p:cNvPr id="12" name="Picture 11" descr="A confetti popper with confetti&#10;&#10;Description automatically generated">
            <a:extLst>
              <a:ext uri="{FF2B5EF4-FFF2-40B4-BE49-F238E27FC236}">
                <a16:creationId xmlns:a16="http://schemas.microsoft.com/office/drawing/2014/main" id="{86762B11-AF4B-E90B-263D-0D3C9ADE4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90" y="1288207"/>
            <a:ext cx="664606" cy="664606"/>
          </a:xfrm>
          <a:prstGeom prst="rect">
            <a:avLst/>
          </a:prstGeom>
        </p:spPr>
      </p:pic>
    </p:spTree>
    <p:extLst>
      <p:ext uri="{BB962C8B-B14F-4D97-AF65-F5344CB8AC3E}">
        <p14:creationId xmlns:p14="http://schemas.microsoft.com/office/powerpoint/2010/main" val="54076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81F98-8D4A-B676-FA8A-76E19844325C}"/>
              </a:ext>
            </a:extLst>
          </p:cNvPr>
          <p:cNvSpPr txBox="1">
            <a:spLocks/>
          </p:cNvSpPr>
          <p:nvPr/>
        </p:nvSpPr>
        <p:spPr>
          <a:xfrm>
            <a:off x="457200" y="733266"/>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solidFill>
                  <a:schemeClr val="accent3"/>
                </a:solidFill>
              </a:rPr>
              <a:t>Part 3: Refine slide design</a:t>
            </a:r>
          </a:p>
        </p:txBody>
      </p:sp>
      <p:sp>
        <p:nvSpPr>
          <p:cNvPr id="3" name="Title 2">
            <a:extLst>
              <a:ext uri="{FF2B5EF4-FFF2-40B4-BE49-F238E27FC236}">
                <a16:creationId xmlns:a16="http://schemas.microsoft.com/office/drawing/2014/main" id="{AE1FB53A-DDF9-AF4F-A99F-AF86AC9454B0}"/>
              </a:ext>
            </a:extLst>
          </p:cNvPr>
          <p:cNvSpPr txBox="1">
            <a:spLocks/>
          </p:cNvSpPr>
          <p:nvPr/>
        </p:nvSpPr>
        <p:spPr>
          <a:xfrm>
            <a:off x="457200" y="294719"/>
            <a:ext cx="7918663" cy="413942"/>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a:t>How to convert your slide deck</a:t>
            </a:r>
          </a:p>
        </p:txBody>
      </p:sp>
      <p:sp>
        <p:nvSpPr>
          <p:cNvPr id="6" name="Content Placeholder 5">
            <a:extLst>
              <a:ext uri="{FF2B5EF4-FFF2-40B4-BE49-F238E27FC236}">
                <a16:creationId xmlns:a16="http://schemas.microsoft.com/office/drawing/2014/main" id="{0EFDD90A-BB0D-A7B5-4BF2-CB2F8F39B898}"/>
              </a:ext>
            </a:extLst>
          </p:cNvPr>
          <p:cNvSpPr txBox="1">
            <a:spLocks/>
          </p:cNvSpPr>
          <p:nvPr/>
        </p:nvSpPr>
        <p:spPr>
          <a:xfrm>
            <a:off x="457199" y="1229422"/>
            <a:ext cx="5372101" cy="1577486"/>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000"/>
              <a:t>Check all copy to ensure it is in Aptos/Aptos Black. It may be helpful to use the </a:t>
            </a:r>
            <a:br>
              <a:rPr lang="en-US" sz="1000"/>
            </a:br>
            <a:r>
              <a:rPr lang="en-US" sz="1000"/>
              <a:t>“Replace Fonts” feature in the Home menu to replace incorrect fonts.</a:t>
            </a:r>
          </a:p>
          <a:p>
            <a:pPr marL="228600" indent="-228600">
              <a:buFont typeface="+mj-lt"/>
              <a:buAutoNum type="arabicPeriod"/>
            </a:pPr>
            <a:r>
              <a:rPr lang="en-US" sz="1000"/>
              <a:t>It’s best practice to compare your new slides to the old ones to ensure all notes, </a:t>
            </a:r>
            <a:br>
              <a:rPr lang="en-US" sz="1000"/>
            </a:br>
            <a:r>
              <a:rPr lang="en-US" sz="1000"/>
              <a:t>copy, comments, and graphics transferred over.</a:t>
            </a:r>
          </a:p>
          <a:p>
            <a:pPr marL="228600" indent="-228600">
              <a:buFont typeface="+mj-lt"/>
              <a:buAutoNum type="arabicPeriod"/>
            </a:pPr>
            <a:r>
              <a:rPr lang="en-US" sz="1000"/>
              <a:t>Review charts and graphs for readability and style. </a:t>
            </a:r>
            <a:r>
              <a:rPr lang="en-US" sz="1000" b="1"/>
              <a:t>This may require manual adjustment of text, numbers, and colors depending on formatting of original chart.</a:t>
            </a:r>
          </a:p>
        </p:txBody>
      </p:sp>
      <p:sp>
        <p:nvSpPr>
          <p:cNvPr id="11" name="Text Placeholder 1">
            <a:extLst>
              <a:ext uri="{FF2B5EF4-FFF2-40B4-BE49-F238E27FC236}">
                <a16:creationId xmlns:a16="http://schemas.microsoft.com/office/drawing/2014/main" id="{5FE22AD0-36B4-F7AE-16C0-7F674C0546FA}"/>
              </a:ext>
            </a:extLst>
          </p:cNvPr>
          <p:cNvSpPr txBox="1">
            <a:spLocks/>
          </p:cNvSpPr>
          <p:nvPr/>
        </p:nvSpPr>
        <p:spPr>
          <a:xfrm>
            <a:off x="849412" y="2822777"/>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solidFill>
                  <a:schemeClr val="accent3"/>
                </a:solidFill>
              </a:rPr>
              <a:t>Don’t have an existing slide deck? Starting from scratch?</a:t>
            </a:r>
          </a:p>
        </p:txBody>
      </p:sp>
      <p:sp>
        <p:nvSpPr>
          <p:cNvPr id="12" name="Content Placeholder 5">
            <a:extLst>
              <a:ext uri="{FF2B5EF4-FFF2-40B4-BE49-F238E27FC236}">
                <a16:creationId xmlns:a16="http://schemas.microsoft.com/office/drawing/2014/main" id="{72D82161-E61B-157B-4B7D-B633C28326B2}"/>
              </a:ext>
            </a:extLst>
          </p:cNvPr>
          <p:cNvSpPr txBox="1">
            <a:spLocks/>
          </p:cNvSpPr>
          <p:nvPr/>
        </p:nvSpPr>
        <p:spPr>
          <a:xfrm>
            <a:off x="854984" y="3124629"/>
            <a:ext cx="5372101" cy="1577486"/>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50">
                <a:solidFill>
                  <a:schemeClr val="tx1"/>
                </a:solidFill>
              </a:rPr>
              <a:t>You can skip this process! Simply begin building your presentation within </a:t>
            </a:r>
            <a:br>
              <a:rPr lang="en-US" sz="1050">
                <a:solidFill>
                  <a:schemeClr val="tx1"/>
                </a:solidFill>
              </a:rPr>
            </a:br>
            <a:r>
              <a:rPr lang="en-US" sz="1050">
                <a:solidFill>
                  <a:schemeClr val="tx1"/>
                </a:solidFill>
              </a:rPr>
              <a:t>this template using the assigned layouts, colors, and fonts. </a:t>
            </a:r>
          </a:p>
          <a:p>
            <a:pPr marL="0" indent="0">
              <a:buNone/>
            </a:pPr>
            <a:r>
              <a:rPr lang="en-US" b="1">
                <a:solidFill>
                  <a:schemeClr val="tx1"/>
                </a:solidFill>
              </a:rPr>
              <a:t>To access all layouts:</a:t>
            </a:r>
            <a:br>
              <a:rPr lang="en-US" b="1">
                <a:solidFill>
                  <a:schemeClr val="tx1"/>
                </a:solidFill>
              </a:rPr>
            </a:br>
            <a:r>
              <a:rPr lang="en-US" b="1">
                <a:solidFill>
                  <a:schemeClr val="tx1"/>
                </a:solidFill>
              </a:rPr>
              <a:t>Home  &gt;  New Slide  &gt;  Select one of the RNLNC 2025 layouts.</a:t>
            </a:r>
          </a:p>
        </p:txBody>
      </p:sp>
      <p:grpSp>
        <p:nvGrpSpPr>
          <p:cNvPr id="17" name="Group 16">
            <a:extLst>
              <a:ext uri="{FF2B5EF4-FFF2-40B4-BE49-F238E27FC236}">
                <a16:creationId xmlns:a16="http://schemas.microsoft.com/office/drawing/2014/main" id="{FE3F1561-17B2-5006-9D68-32E6AA4A8E7E}"/>
              </a:ext>
            </a:extLst>
          </p:cNvPr>
          <p:cNvGrpSpPr/>
          <p:nvPr/>
        </p:nvGrpSpPr>
        <p:grpSpPr>
          <a:xfrm>
            <a:off x="6013433" y="1135983"/>
            <a:ext cx="2648936" cy="3256716"/>
            <a:chOff x="6139047" y="2005022"/>
            <a:chExt cx="2084482" cy="2562752"/>
          </a:xfrm>
        </p:grpSpPr>
        <p:pic>
          <p:nvPicPr>
            <p:cNvPr id="14" name="Picture 13">
              <a:extLst>
                <a:ext uri="{FF2B5EF4-FFF2-40B4-BE49-F238E27FC236}">
                  <a16:creationId xmlns:a16="http://schemas.microsoft.com/office/drawing/2014/main" id="{E534FBB7-D0C4-7FEA-B62A-E844DC529658}"/>
                </a:ext>
              </a:extLst>
            </p:cNvPr>
            <p:cNvPicPr>
              <a:picLocks noChangeAspect="1"/>
            </p:cNvPicPr>
            <p:nvPr/>
          </p:nvPicPr>
          <p:blipFill>
            <a:blip r:embed="rId2"/>
            <a:stretch>
              <a:fillRect/>
            </a:stretch>
          </p:blipFill>
          <p:spPr>
            <a:xfrm>
              <a:off x="6216150" y="2034003"/>
              <a:ext cx="2007379" cy="2533771"/>
            </a:xfrm>
            <a:prstGeom prst="rect">
              <a:avLst/>
            </a:prstGeom>
            <a:ln w="6350">
              <a:solidFill>
                <a:schemeClr val="tx1"/>
              </a:solidFill>
            </a:ln>
          </p:spPr>
        </p:pic>
        <p:sp>
          <p:nvSpPr>
            <p:cNvPr id="16" name="Freeform: Shape 15">
              <a:extLst>
                <a:ext uri="{FF2B5EF4-FFF2-40B4-BE49-F238E27FC236}">
                  <a16:creationId xmlns:a16="http://schemas.microsoft.com/office/drawing/2014/main" id="{3625717E-6ED3-A531-A5CC-335EC0ABC98F}"/>
                </a:ext>
              </a:extLst>
            </p:cNvPr>
            <p:cNvSpPr/>
            <p:nvPr/>
          </p:nvSpPr>
          <p:spPr>
            <a:xfrm rot="21302850" flipH="1">
              <a:off x="6139047" y="2005022"/>
              <a:ext cx="421376" cy="549565"/>
            </a:xfrm>
            <a:custGeom>
              <a:avLst/>
              <a:gdLst>
                <a:gd name="connsiteX0" fmla="*/ 719383 w 1418667"/>
                <a:gd name="connsiteY0" fmla="*/ 83109 h 484729"/>
                <a:gd name="connsiteX1" fmla="*/ 125023 w 1418667"/>
                <a:gd name="connsiteY1" fmla="*/ 202172 h 484729"/>
                <a:gd name="connsiteX2" fmla="*/ 531 w 1418667"/>
                <a:gd name="connsiteY2" fmla="*/ 319901 h 484729"/>
                <a:gd name="connsiteX3" fmla="*/ 148359 w 1418667"/>
                <a:gd name="connsiteY3" fmla="*/ 450107 h 484729"/>
                <a:gd name="connsiteX4" fmla="*/ 510976 w 1418667"/>
                <a:gd name="connsiteY4" fmla="*/ 484683 h 484729"/>
                <a:gd name="connsiteX5" fmla="*/ 972843 w 1418667"/>
                <a:gd name="connsiteY5" fmla="*/ 440487 h 484729"/>
                <a:gd name="connsiteX6" fmla="*/ 1360225 w 1418667"/>
                <a:gd name="connsiteY6" fmla="*/ 299422 h 484729"/>
                <a:gd name="connsiteX7" fmla="*/ 1360701 w 1418667"/>
                <a:gd name="connsiteY7" fmla="*/ 106541 h 484729"/>
                <a:gd name="connsiteX8" fmla="*/ 975034 w 1418667"/>
                <a:gd name="connsiteY8" fmla="*/ 2718 h 484729"/>
                <a:gd name="connsiteX9" fmla="*/ 728146 w 1418667"/>
                <a:gd name="connsiteY9" fmla="*/ 7862 h 484729"/>
                <a:gd name="connsiteX10" fmla="*/ 503737 w 1418667"/>
                <a:gd name="connsiteY10" fmla="*/ 48629 h 484729"/>
                <a:gd name="connsiteX11" fmla="*/ 509833 w 1418667"/>
                <a:gd name="connsiteY11" fmla="*/ 71108 h 484729"/>
                <a:gd name="connsiteX12" fmla="*/ 685759 w 1418667"/>
                <a:gd name="connsiteY12" fmla="*/ 53963 h 484729"/>
                <a:gd name="connsiteX13" fmla="*/ 864449 w 1418667"/>
                <a:gd name="connsiteY13" fmla="*/ 43485 h 484729"/>
                <a:gd name="connsiteX14" fmla="*/ 1227351 w 1418667"/>
                <a:gd name="connsiteY14" fmla="*/ 94158 h 484729"/>
                <a:gd name="connsiteX15" fmla="*/ 1342698 w 1418667"/>
                <a:gd name="connsiteY15" fmla="*/ 265322 h 484729"/>
                <a:gd name="connsiteX16" fmla="*/ 1009419 w 1418667"/>
                <a:gd name="connsiteY16" fmla="*/ 400768 h 484729"/>
                <a:gd name="connsiteX17" fmla="*/ 284471 w 1418667"/>
                <a:gd name="connsiteY17" fmla="*/ 456394 h 484729"/>
                <a:gd name="connsiteX18" fmla="*/ 121213 w 1418667"/>
                <a:gd name="connsiteY18" fmla="*/ 421342 h 484729"/>
                <a:gd name="connsiteX19" fmla="*/ 16342 w 1418667"/>
                <a:gd name="connsiteY19" fmla="*/ 337903 h 484729"/>
                <a:gd name="connsiteX20" fmla="*/ 135405 w 1418667"/>
                <a:gd name="connsiteY20" fmla="*/ 210649 h 484729"/>
                <a:gd name="connsiteX21" fmla="*/ 719383 w 1418667"/>
                <a:gd name="connsiteY21" fmla="*/ 85776 h 484729"/>
                <a:gd name="connsiteX22" fmla="*/ 719383 w 1418667"/>
                <a:gd name="connsiteY22" fmla="*/ 83109 h 484729"/>
                <a:gd name="connsiteX23" fmla="*/ 719383 w 1418667"/>
                <a:gd name="connsiteY23" fmla="*/ 83109 h 4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667" h="484729">
                  <a:moveTo>
                    <a:pt x="719383" y="83109"/>
                  </a:moveTo>
                  <a:cubicBezTo>
                    <a:pt x="516976" y="72822"/>
                    <a:pt x="306855" y="109684"/>
                    <a:pt x="125023" y="202172"/>
                  </a:cubicBezTo>
                  <a:cubicBezTo>
                    <a:pt x="79684" y="225222"/>
                    <a:pt x="7675" y="262370"/>
                    <a:pt x="531" y="319901"/>
                  </a:cubicBezTo>
                  <a:cubicBezTo>
                    <a:pt x="-8327" y="391529"/>
                    <a:pt x="95876" y="433058"/>
                    <a:pt x="148359" y="450107"/>
                  </a:cubicBezTo>
                  <a:cubicBezTo>
                    <a:pt x="263897" y="487541"/>
                    <a:pt x="390961" y="483921"/>
                    <a:pt x="510976" y="484683"/>
                  </a:cubicBezTo>
                  <a:cubicBezTo>
                    <a:pt x="665947" y="485731"/>
                    <a:pt x="820729" y="469062"/>
                    <a:pt x="972843" y="440487"/>
                  </a:cubicBezTo>
                  <a:cubicBezTo>
                    <a:pt x="1103717" y="415817"/>
                    <a:pt x="1252211" y="382194"/>
                    <a:pt x="1360225" y="299422"/>
                  </a:cubicBezTo>
                  <a:cubicBezTo>
                    <a:pt x="1435472" y="241796"/>
                    <a:pt x="1440616" y="160928"/>
                    <a:pt x="1360701" y="106541"/>
                  </a:cubicBezTo>
                  <a:cubicBezTo>
                    <a:pt x="1253164" y="33293"/>
                    <a:pt x="1101716" y="10719"/>
                    <a:pt x="975034" y="2718"/>
                  </a:cubicBezTo>
                  <a:cubicBezTo>
                    <a:pt x="892738" y="-2521"/>
                    <a:pt x="810156" y="146"/>
                    <a:pt x="728146" y="7862"/>
                  </a:cubicBezTo>
                  <a:cubicBezTo>
                    <a:pt x="654232" y="14815"/>
                    <a:pt x="571841" y="18053"/>
                    <a:pt x="503737" y="48629"/>
                  </a:cubicBezTo>
                  <a:cubicBezTo>
                    <a:pt x="491830" y="53963"/>
                    <a:pt x="499165" y="70346"/>
                    <a:pt x="509833" y="71108"/>
                  </a:cubicBezTo>
                  <a:cubicBezTo>
                    <a:pt x="568411" y="75394"/>
                    <a:pt x="627371" y="60059"/>
                    <a:pt x="685759" y="53963"/>
                  </a:cubicBezTo>
                  <a:cubicBezTo>
                    <a:pt x="744148" y="47867"/>
                    <a:pt x="804822" y="43866"/>
                    <a:pt x="864449" y="43485"/>
                  </a:cubicBezTo>
                  <a:cubicBezTo>
                    <a:pt x="986845" y="42818"/>
                    <a:pt x="1110479" y="56915"/>
                    <a:pt x="1227351" y="94158"/>
                  </a:cubicBezTo>
                  <a:cubicBezTo>
                    <a:pt x="1302027" y="117875"/>
                    <a:pt x="1449474" y="174359"/>
                    <a:pt x="1342698" y="265322"/>
                  </a:cubicBezTo>
                  <a:cubicBezTo>
                    <a:pt x="1253545" y="341237"/>
                    <a:pt x="1121433" y="376003"/>
                    <a:pt x="1009419" y="400768"/>
                  </a:cubicBezTo>
                  <a:cubicBezTo>
                    <a:pt x="773770" y="452965"/>
                    <a:pt x="525644" y="476968"/>
                    <a:pt x="284471" y="456394"/>
                  </a:cubicBezTo>
                  <a:cubicBezTo>
                    <a:pt x="228940" y="451631"/>
                    <a:pt x="173219" y="442202"/>
                    <a:pt x="121213" y="421342"/>
                  </a:cubicBezTo>
                  <a:cubicBezTo>
                    <a:pt x="85399" y="406959"/>
                    <a:pt x="26058" y="380765"/>
                    <a:pt x="16342" y="337903"/>
                  </a:cubicBezTo>
                  <a:cubicBezTo>
                    <a:pt x="2722" y="277991"/>
                    <a:pt x="93685" y="232366"/>
                    <a:pt x="135405" y="210649"/>
                  </a:cubicBezTo>
                  <a:cubicBezTo>
                    <a:pt x="313808" y="117875"/>
                    <a:pt x="519739" y="78823"/>
                    <a:pt x="719383" y="85776"/>
                  </a:cubicBezTo>
                  <a:cubicBezTo>
                    <a:pt x="721097" y="85776"/>
                    <a:pt x="721097" y="83204"/>
                    <a:pt x="719383" y="83109"/>
                  </a:cubicBezTo>
                  <a:lnTo>
                    <a:pt x="719383" y="83109"/>
                  </a:lnTo>
                  <a:close/>
                </a:path>
              </a:pathLst>
            </a:custGeom>
            <a:solidFill>
              <a:schemeClr val="accent2"/>
            </a:solidFill>
            <a:ln w="0"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F49FFFE9-43CD-F34C-C451-93B3694ED5C3}"/>
              </a:ext>
            </a:extLst>
          </p:cNvPr>
          <p:cNvGrpSpPr/>
          <p:nvPr/>
        </p:nvGrpSpPr>
        <p:grpSpPr>
          <a:xfrm>
            <a:off x="472200" y="2677354"/>
            <a:ext cx="365346" cy="361722"/>
            <a:chOff x="2271516" y="3914605"/>
            <a:chExt cx="596996" cy="591075"/>
          </a:xfrm>
        </p:grpSpPr>
        <p:grpSp>
          <p:nvGrpSpPr>
            <p:cNvPr id="19" name="Graphic 6348">
              <a:extLst>
                <a:ext uri="{FF2B5EF4-FFF2-40B4-BE49-F238E27FC236}">
                  <a16:creationId xmlns:a16="http://schemas.microsoft.com/office/drawing/2014/main" id="{67C7BB07-2CAE-A801-27BF-6E2F436E24B8}"/>
                </a:ext>
              </a:extLst>
            </p:cNvPr>
            <p:cNvGrpSpPr/>
            <p:nvPr/>
          </p:nvGrpSpPr>
          <p:grpSpPr>
            <a:xfrm>
              <a:off x="2271516" y="3914605"/>
              <a:ext cx="596996" cy="591075"/>
              <a:chOff x="2271516" y="3914605"/>
              <a:chExt cx="596996" cy="591075"/>
            </a:xfrm>
          </p:grpSpPr>
          <p:sp>
            <p:nvSpPr>
              <p:cNvPr id="21" name="Freeform: Shape 20">
                <a:extLst>
                  <a:ext uri="{FF2B5EF4-FFF2-40B4-BE49-F238E27FC236}">
                    <a16:creationId xmlns:a16="http://schemas.microsoft.com/office/drawing/2014/main" id="{8C8C4B02-6029-A3FB-A011-199B77F7A63F}"/>
                  </a:ext>
                </a:extLst>
              </p:cNvPr>
              <p:cNvSpPr/>
              <p:nvPr/>
            </p:nvSpPr>
            <p:spPr>
              <a:xfrm>
                <a:off x="2286927" y="3929890"/>
                <a:ext cx="566090" cy="560547"/>
              </a:xfrm>
              <a:custGeom>
                <a:avLst/>
                <a:gdLst>
                  <a:gd name="connsiteX0" fmla="*/ 283066 w 566090"/>
                  <a:gd name="connsiteY0" fmla="*/ 0 h 560547"/>
                  <a:gd name="connsiteX1" fmla="*/ 566090 w 566090"/>
                  <a:gd name="connsiteY1" fmla="*/ 280253 h 560547"/>
                  <a:gd name="connsiteX2" fmla="*/ 504531 w 566090"/>
                  <a:gd name="connsiteY2" fmla="*/ 454644 h 560547"/>
                  <a:gd name="connsiteX3" fmla="*/ 521159 w 566090"/>
                  <a:gd name="connsiteY3" fmla="*/ 516036 h 560547"/>
                  <a:gd name="connsiteX4" fmla="*/ 459137 w 566090"/>
                  <a:gd name="connsiteY4" fmla="*/ 499617 h 560547"/>
                  <a:gd name="connsiteX5" fmla="*/ 283024 w 566090"/>
                  <a:gd name="connsiteY5" fmla="*/ 560548 h 560547"/>
                  <a:gd name="connsiteX6" fmla="*/ 0 w 566090"/>
                  <a:gd name="connsiteY6" fmla="*/ 280295 h 560547"/>
                  <a:gd name="connsiteX7" fmla="*/ 283024 w 566090"/>
                  <a:gd name="connsiteY7" fmla="*/ 42 h 56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090" h="560547">
                    <a:moveTo>
                      <a:pt x="283066" y="0"/>
                    </a:moveTo>
                    <a:cubicBezTo>
                      <a:pt x="439401" y="0"/>
                      <a:pt x="566090" y="125471"/>
                      <a:pt x="566090" y="280253"/>
                    </a:cubicBezTo>
                    <a:cubicBezTo>
                      <a:pt x="566090" y="346180"/>
                      <a:pt x="543037" y="406774"/>
                      <a:pt x="504531" y="454644"/>
                    </a:cubicBezTo>
                    <a:lnTo>
                      <a:pt x="521159" y="516036"/>
                    </a:lnTo>
                    <a:lnTo>
                      <a:pt x="459137" y="499617"/>
                    </a:lnTo>
                    <a:cubicBezTo>
                      <a:pt x="410805" y="537704"/>
                      <a:pt x="349623" y="560548"/>
                      <a:pt x="283024" y="560548"/>
                    </a:cubicBezTo>
                    <a:cubicBezTo>
                      <a:pt x="126731" y="560548"/>
                      <a:pt x="0" y="435076"/>
                      <a:pt x="0" y="280295"/>
                    </a:cubicBezTo>
                    <a:cubicBezTo>
                      <a:pt x="0" y="125513"/>
                      <a:pt x="126731" y="42"/>
                      <a:pt x="283024" y="42"/>
                    </a:cubicBezTo>
                  </a:path>
                </a:pathLst>
              </a:custGeom>
              <a:solidFill>
                <a:srgbClr val="FFFFFF"/>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9B38B64-F3B1-3330-CBE3-A5EEA46D1AF9}"/>
                  </a:ext>
                </a:extLst>
              </p:cNvPr>
              <p:cNvSpPr/>
              <p:nvPr/>
            </p:nvSpPr>
            <p:spPr>
              <a:xfrm>
                <a:off x="2271516" y="3914605"/>
                <a:ext cx="596996" cy="591075"/>
              </a:xfrm>
              <a:custGeom>
                <a:avLst/>
                <a:gdLst>
                  <a:gd name="connsiteX0" fmla="*/ 514735 w 596996"/>
                  <a:gd name="connsiteY0" fmla="*/ 509654 h 591075"/>
                  <a:gd name="connsiteX1" fmla="*/ 503019 w 596996"/>
                  <a:gd name="connsiteY1" fmla="*/ 466402 h 591075"/>
                  <a:gd name="connsiteX2" fmla="*/ 507890 w 596996"/>
                  <a:gd name="connsiteY2" fmla="*/ 460355 h 591075"/>
                  <a:gd name="connsiteX3" fmla="*/ 566091 w 596996"/>
                  <a:gd name="connsiteY3" fmla="*/ 295496 h 591075"/>
                  <a:gd name="connsiteX4" fmla="*/ 298519 w 596996"/>
                  <a:gd name="connsiteY4" fmla="*/ 30570 h 591075"/>
                  <a:gd name="connsiteX5" fmla="*/ 30948 w 596996"/>
                  <a:gd name="connsiteY5" fmla="*/ 295496 h 591075"/>
                  <a:gd name="connsiteX6" fmla="*/ 298519 w 596996"/>
                  <a:gd name="connsiteY6" fmla="*/ 560422 h 591075"/>
                  <a:gd name="connsiteX7" fmla="*/ 465016 w 596996"/>
                  <a:gd name="connsiteY7" fmla="*/ 502851 h 591075"/>
                  <a:gd name="connsiteX8" fmla="*/ 471105 w 596996"/>
                  <a:gd name="connsiteY8" fmla="*/ 498064 h 591075"/>
                  <a:gd name="connsiteX9" fmla="*/ 514777 w 596996"/>
                  <a:gd name="connsiteY9" fmla="*/ 509654 h 591075"/>
                  <a:gd name="connsiteX10" fmla="*/ 298477 w 596996"/>
                  <a:gd name="connsiteY10" fmla="*/ 591076 h 591075"/>
                  <a:gd name="connsiteX11" fmla="*/ 0 w 596996"/>
                  <a:gd name="connsiteY11" fmla="*/ 295538 h 591075"/>
                  <a:gd name="connsiteX12" fmla="*/ 298477 w 596996"/>
                  <a:gd name="connsiteY12" fmla="*/ 0 h 591075"/>
                  <a:gd name="connsiteX13" fmla="*/ 596997 w 596996"/>
                  <a:gd name="connsiteY13" fmla="*/ 295538 h 591075"/>
                  <a:gd name="connsiteX14" fmla="*/ 536906 w 596996"/>
                  <a:gd name="connsiteY14" fmla="*/ 473289 h 591075"/>
                  <a:gd name="connsiteX15" fmla="*/ 558448 w 596996"/>
                  <a:gd name="connsiteY15" fmla="*/ 552947 h 591075"/>
                  <a:gd name="connsiteX16" fmla="*/ 477992 w 596996"/>
                  <a:gd name="connsiteY16" fmla="*/ 531615 h 591075"/>
                  <a:gd name="connsiteX17" fmla="*/ 298477 w 596996"/>
                  <a:gd name="connsiteY17" fmla="*/ 591076 h 59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996" h="591075">
                    <a:moveTo>
                      <a:pt x="514735" y="509654"/>
                    </a:moveTo>
                    <a:lnTo>
                      <a:pt x="503019" y="466402"/>
                    </a:lnTo>
                    <a:lnTo>
                      <a:pt x="507890" y="460355"/>
                    </a:lnTo>
                    <a:cubicBezTo>
                      <a:pt x="545976" y="412989"/>
                      <a:pt x="566091" y="356006"/>
                      <a:pt x="566091" y="295496"/>
                    </a:cubicBezTo>
                    <a:cubicBezTo>
                      <a:pt x="566091" y="149407"/>
                      <a:pt x="446036" y="30570"/>
                      <a:pt x="298519" y="30570"/>
                    </a:cubicBezTo>
                    <a:cubicBezTo>
                      <a:pt x="150960" y="30570"/>
                      <a:pt x="30948" y="149407"/>
                      <a:pt x="30948" y="295496"/>
                    </a:cubicBezTo>
                    <a:cubicBezTo>
                      <a:pt x="30948" y="441585"/>
                      <a:pt x="151002" y="560422"/>
                      <a:pt x="298519" y="560422"/>
                    </a:cubicBezTo>
                    <a:cubicBezTo>
                      <a:pt x="359617" y="560422"/>
                      <a:pt x="417188" y="540518"/>
                      <a:pt x="465016" y="502851"/>
                    </a:cubicBezTo>
                    <a:lnTo>
                      <a:pt x="471105" y="498064"/>
                    </a:lnTo>
                    <a:lnTo>
                      <a:pt x="514777" y="509654"/>
                    </a:lnTo>
                    <a:close/>
                    <a:moveTo>
                      <a:pt x="298477" y="591076"/>
                    </a:moveTo>
                    <a:cubicBezTo>
                      <a:pt x="133912" y="591076"/>
                      <a:pt x="0" y="458508"/>
                      <a:pt x="0" y="295538"/>
                    </a:cubicBezTo>
                    <a:cubicBezTo>
                      <a:pt x="0" y="132568"/>
                      <a:pt x="133912" y="0"/>
                      <a:pt x="298477" y="0"/>
                    </a:cubicBezTo>
                    <a:cubicBezTo>
                      <a:pt x="463043" y="0"/>
                      <a:pt x="596997" y="132568"/>
                      <a:pt x="596997" y="295538"/>
                    </a:cubicBezTo>
                    <a:cubicBezTo>
                      <a:pt x="596997" y="360415"/>
                      <a:pt x="576252" y="421723"/>
                      <a:pt x="536906" y="473289"/>
                    </a:cubicBezTo>
                    <a:lnTo>
                      <a:pt x="558448" y="552947"/>
                    </a:lnTo>
                    <a:lnTo>
                      <a:pt x="477992" y="531615"/>
                    </a:lnTo>
                    <a:cubicBezTo>
                      <a:pt x="425922" y="570542"/>
                      <a:pt x="364026" y="591076"/>
                      <a:pt x="298477" y="591076"/>
                    </a:cubicBezTo>
                  </a:path>
                </a:pathLst>
              </a:custGeom>
              <a:solidFill>
                <a:srgbClr val="00A7E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06D827E-F23F-898F-919F-E5A9DD755EEE}"/>
                  </a:ext>
                </a:extLst>
              </p:cNvPr>
              <p:cNvSpPr/>
              <p:nvPr/>
            </p:nvSpPr>
            <p:spPr>
              <a:xfrm>
                <a:off x="2340887" y="3983261"/>
                <a:ext cx="458255" cy="453762"/>
              </a:xfrm>
              <a:custGeom>
                <a:avLst/>
                <a:gdLst>
                  <a:gd name="connsiteX0" fmla="*/ 229107 w 458255"/>
                  <a:gd name="connsiteY0" fmla="*/ 453763 h 453762"/>
                  <a:gd name="connsiteX1" fmla="*/ 458256 w 458255"/>
                  <a:gd name="connsiteY1" fmla="*/ 226881 h 453762"/>
                  <a:gd name="connsiteX2" fmla="*/ 229107 w 458255"/>
                  <a:gd name="connsiteY2" fmla="*/ 0 h 453762"/>
                  <a:gd name="connsiteX3" fmla="*/ 0 w 458255"/>
                  <a:gd name="connsiteY3" fmla="*/ 226881 h 453762"/>
                  <a:gd name="connsiteX4" fmla="*/ 229107 w 458255"/>
                  <a:gd name="connsiteY4" fmla="*/ 453763 h 45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55" h="453762">
                    <a:moveTo>
                      <a:pt x="229107" y="453763"/>
                    </a:moveTo>
                    <a:cubicBezTo>
                      <a:pt x="355460" y="453763"/>
                      <a:pt x="458256" y="352016"/>
                      <a:pt x="458256" y="226881"/>
                    </a:cubicBezTo>
                    <a:cubicBezTo>
                      <a:pt x="458256" y="101746"/>
                      <a:pt x="355460" y="0"/>
                      <a:pt x="229107" y="0"/>
                    </a:cubicBezTo>
                    <a:cubicBezTo>
                      <a:pt x="102796" y="0"/>
                      <a:pt x="0" y="101788"/>
                      <a:pt x="0" y="226881"/>
                    </a:cubicBezTo>
                    <a:cubicBezTo>
                      <a:pt x="0" y="351975"/>
                      <a:pt x="102796" y="453763"/>
                      <a:pt x="229107" y="453763"/>
                    </a:cubicBezTo>
                  </a:path>
                </a:pathLst>
              </a:custGeom>
              <a:solidFill>
                <a:srgbClr val="C1D52F"/>
              </a:solidFill>
              <a:ln w="0" cap="flat">
                <a:no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913F1D3B-F497-49B2-1233-9E2FBBA74025}"/>
                </a:ext>
              </a:extLst>
            </p:cNvPr>
            <p:cNvSpPr/>
            <p:nvPr/>
          </p:nvSpPr>
          <p:spPr>
            <a:xfrm>
              <a:off x="2513788" y="4056747"/>
              <a:ext cx="73925" cy="290036"/>
            </a:xfrm>
            <a:custGeom>
              <a:avLst/>
              <a:gdLst>
                <a:gd name="connsiteX0" fmla="*/ 59019 w 73925"/>
                <a:gd name="connsiteY0" fmla="*/ 249599 h 290036"/>
                <a:gd name="connsiteX1" fmla="*/ 51166 w 73925"/>
                <a:gd name="connsiteY1" fmla="*/ 251824 h 290036"/>
                <a:gd name="connsiteX2" fmla="*/ 32144 w 73925"/>
                <a:gd name="connsiteY2" fmla="*/ 260433 h 290036"/>
                <a:gd name="connsiteX3" fmla="*/ 30632 w 73925"/>
                <a:gd name="connsiteY3" fmla="*/ 260433 h 290036"/>
                <a:gd name="connsiteX4" fmla="*/ 30128 w 73925"/>
                <a:gd name="connsiteY4" fmla="*/ 260601 h 290036"/>
                <a:gd name="connsiteX5" fmla="*/ 30296 w 73925"/>
                <a:gd name="connsiteY5" fmla="*/ 253336 h 290036"/>
                <a:gd name="connsiteX6" fmla="*/ 53476 w 73925"/>
                <a:gd name="connsiteY6" fmla="*/ 138908 h 290036"/>
                <a:gd name="connsiteX7" fmla="*/ 58725 w 73925"/>
                <a:gd name="connsiteY7" fmla="*/ 113167 h 290036"/>
                <a:gd name="connsiteX8" fmla="*/ 52258 w 73925"/>
                <a:gd name="connsiteY8" fmla="*/ 87427 h 290036"/>
                <a:gd name="connsiteX9" fmla="*/ 27987 w 73925"/>
                <a:gd name="connsiteY9" fmla="*/ 76047 h 290036"/>
                <a:gd name="connsiteX10" fmla="*/ 15179 w 73925"/>
                <a:gd name="connsiteY10" fmla="*/ 76047 h 290036"/>
                <a:gd name="connsiteX11" fmla="*/ 272 w 73925"/>
                <a:gd name="connsiteY11" fmla="*/ 90786 h 290036"/>
                <a:gd name="connsiteX12" fmla="*/ 15179 w 73925"/>
                <a:gd name="connsiteY12" fmla="*/ 105567 h 290036"/>
                <a:gd name="connsiteX13" fmla="*/ 27987 w 73925"/>
                <a:gd name="connsiteY13" fmla="*/ 105567 h 290036"/>
                <a:gd name="connsiteX14" fmla="*/ 29205 w 73925"/>
                <a:gd name="connsiteY14" fmla="*/ 106155 h 290036"/>
                <a:gd name="connsiteX15" fmla="*/ 29498 w 73925"/>
                <a:gd name="connsiteY15" fmla="*/ 107331 h 290036"/>
                <a:gd name="connsiteX16" fmla="*/ 22024 w 73925"/>
                <a:gd name="connsiteY16" fmla="*/ 144074 h 290036"/>
                <a:gd name="connsiteX17" fmla="*/ 1070 w 73925"/>
                <a:gd name="connsiteY17" fmla="*/ 247709 h 290036"/>
                <a:gd name="connsiteX18" fmla="*/ 7075 w 73925"/>
                <a:gd name="connsiteY18" fmla="*/ 279329 h 290036"/>
                <a:gd name="connsiteX19" fmla="*/ 32144 w 73925"/>
                <a:gd name="connsiteY19" fmla="*/ 290037 h 290036"/>
                <a:gd name="connsiteX20" fmla="*/ 66871 w 73925"/>
                <a:gd name="connsiteY20" fmla="*/ 276977 h 290036"/>
                <a:gd name="connsiteX21" fmla="*/ 71658 w 73925"/>
                <a:gd name="connsiteY21" fmla="*/ 256653 h 290036"/>
                <a:gd name="connsiteX22" fmla="*/ 58977 w 73925"/>
                <a:gd name="connsiteY22" fmla="*/ 249683 h 290036"/>
                <a:gd name="connsiteX23" fmla="*/ 48059 w 73925"/>
                <a:gd name="connsiteY23" fmla="*/ 51230 h 290036"/>
                <a:gd name="connsiteX24" fmla="*/ 73926 w 73925"/>
                <a:gd name="connsiteY24" fmla="*/ 25615 h 290036"/>
                <a:gd name="connsiteX25" fmla="*/ 48059 w 73925"/>
                <a:gd name="connsiteY25" fmla="*/ 0 h 290036"/>
                <a:gd name="connsiteX26" fmla="*/ 22192 w 73925"/>
                <a:gd name="connsiteY26" fmla="*/ 25615 h 290036"/>
                <a:gd name="connsiteX27" fmla="*/ 48059 w 73925"/>
                <a:gd name="connsiteY27" fmla="*/ 5123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25" h="290036">
                  <a:moveTo>
                    <a:pt x="59019" y="249599"/>
                  </a:moveTo>
                  <a:cubicBezTo>
                    <a:pt x="56247" y="249599"/>
                    <a:pt x="53518" y="250355"/>
                    <a:pt x="51166" y="251824"/>
                  </a:cubicBezTo>
                  <a:cubicBezTo>
                    <a:pt x="42726" y="256989"/>
                    <a:pt x="33908" y="260391"/>
                    <a:pt x="32144" y="260433"/>
                  </a:cubicBezTo>
                  <a:cubicBezTo>
                    <a:pt x="31556" y="260433"/>
                    <a:pt x="31010" y="260433"/>
                    <a:pt x="30632" y="260433"/>
                  </a:cubicBezTo>
                  <a:cubicBezTo>
                    <a:pt x="30296" y="260433"/>
                    <a:pt x="30128" y="260433"/>
                    <a:pt x="30128" y="260601"/>
                  </a:cubicBezTo>
                  <a:cubicBezTo>
                    <a:pt x="29876" y="259929"/>
                    <a:pt x="29457" y="257577"/>
                    <a:pt x="30296" y="253336"/>
                  </a:cubicBezTo>
                  <a:cubicBezTo>
                    <a:pt x="34286" y="233096"/>
                    <a:pt x="45497" y="178045"/>
                    <a:pt x="53476" y="138908"/>
                  </a:cubicBezTo>
                  <a:lnTo>
                    <a:pt x="58725" y="113167"/>
                  </a:lnTo>
                  <a:cubicBezTo>
                    <a:pt x="60572" y="104013"/>
                    <a:pt x="58221" y="94607"/>
                    <a:pt x="52258" y="87427"/>
                  </a:cubicBezTo>
                  <a:cubicBezTo>
                    <a:pt x="46295" y="80204"/>
                    <a:pt x="37435" y="76047"/>
                    <a:pt x="27987" y="76047"/>
                  </a:cubicBezTo>
                  <a:lnTo>
                    <a:pt x="15179" y="76047"/>
                  </a:lnTo>
                  <a:cubicBezTo>
                    <a:pt x="6949" y="76047"/>
                    <a:pt x="272" y="82682"/>
                    <a:pt x="272" y="90786"/>
                  </a:cubicBezTo>
                  <a:cubicBezTo>
                    <a:pt x="272" y="98890"/>
                    <a:pt x="6949" y="105567"/>
                    <a:pt x="15179" y="105567"/>
                  </a:cubicBezTo>
                  <a:lnTo>
                    <a:pt x="27987" y="105567"/>
                  </a:lnTo>
                  <a:cubicBezTo>
                    <a:pt x="28491" y="105567"/>
                    <a:pt x="28869" y="105735"/>
                    <a:pt x="29205" y="106155"/>
                  </a:cubicBezTo>
                  <a:cubicBezTo>
                    <a:pt x="29498" y="106491"/>
                    <a:pt x="29583" y="106911"/>
                    <a:pt x="29498" y="107331"/>
                  </a:cubicBezTo>
                  <a:lnTo>
                    <a:pt x="22024" y="144074"/>
                  </a:lnTo>
                  <a:cubicBezTo>
                    <a:pt x="14297" y="181992"/>
                    <a:pt x="4681" y="229275"/>
                    <a:pt x="1070" y="247709"/>
                  </a:cubicBezTo>
                  <a:cubicBezTo>
                    <a:pt x="-2163" y="264044"/>
                    <a:pt x="2540" y="273912"/>
                    <a:pt x="7075" y="279329"/>
                  </a:cubicBezTo>
                  <a:cubicBezTo>
                    <a:pt x="11148" y="284200"/>
                    <a:pt x="18791" y="290037"/>
                    <a:pt x="32144" y="290037"/>
                  </a:cubicBezTo>
                  <a:cubicBezTo>
                    <a:pt x="44364" y="290037"/>
                    <a:pt x="60530" y="280882"/>
                    <a:pt x="66871" y="276977"/>
                  </a:cubicBezTo>
                  <a:cubicBezTo>
                    <a:pt x="73842" y="272694"/>
                    <a:pt x="76025" y="263582"/>
                    <a:pt x="71658" y="256653"/>
                  </a:cubicBezTo>
                  <a:cubicBezTo>
                    <a:pt x="68929" y="252286"/>
                    <a:pt x="64184" y="249683"/>
                    <a:pt x="58977" y="249683"/>
                  </a:cubicBezTo>
                  <a:moveTo>
                    <a:pt x="48059" y="51230"/>
                  </a:moveTo>
                  <a:cubicBezTo>
                    <a:pt x="62336" y="51230"/>
                    <a:pt x="73926" y="39724"/>
                    <a:pt x="73926" y="25615"/>
                  </a:cubicBezTo>
                  <a:cubicBezTo>
                    <a:pt x="73926" y="11506"/>
                    <a:pt x="62336" y="0"/>
                    <a:pt x="48059" y="0"/>
                  </a:cubicBezTo>
                  <a:cubicBezTo>
                    <a:pt x="33782" y="0"/>
                    <a:pt x="22192" y="11506"/>
                    <a:pt x="22192" y="25615"/>
                  </a:cubicBezTo>
                  <a:cubicBezTo>
                    <a:pt x="22192" y="39724"/>
                    <a:pt x="33782" y="51230"/>
                    <a:pt x="48059" y="51230"/>
                  </a:cubicBezTo>
                </a:path>
              </a:pathLst>
            </a:custGeom>
            <a:solidFill>
              <a:srgbClr val="19305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18634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0D94D8-FB64-B229-DF8C-432249A3C29F}"/>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CB1FB1D9-FF2B-7AE0-6663-F76A87D031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253071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8D90-B052-6D04-5655-D9EEFF0FE4F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055BCB6-6CED-3528-E841-9C94CDB696D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824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6D98B-9369-E474-310D-7474B7AAD672}"/>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38C66C8-2272-17DF-750D-DE40789566BB}"/>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72A17C34-1C3C-9147-CD14-FBE6F6A1B219}"/>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75990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280A-099F-5410-7819-58738FCE8B97}"/>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4248C997-03B3-1F11-E0BF-6E0624B8596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68AA3BF-5933-5701-0E1C-E53CCA18E04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19218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F622B-60DF-D8F9-D8EF-45ACEB9C426D}"/>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D9BD323-7DE9-44E0-2C98-708BAF70BF9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B872659-8C64-48FE-6490-6C9DCE371E20}"/>
              </a:ext>
            </a:extLst>
          </p:cNvPr>
          <p:cNvSpPr>
            <a:spLocks noGrp="1"/>
          </p:cNvSpPr>
          <p:nvPr>
            <p:ph sz="quarter" idx="15"/>
          </p:nvPr>
        </p:nvSpPr>
        <p:spPr/>
        <p:txBody>
          <a:bodyPr/>
          <a:lstStyle/>
          <a:p>
            <a:endParaRPr lang="en-US"/>
          </a:p>
        </p:txBody>
      </p:sp>
      <p:sp>
        <p:nvSpPr>
          <p:cNvPr id="5" name="Picture Placeholder 4">
            <a:extLst>
              <a:ext uri="{FF2B5EF4-FFF2-40B4-BE49-F238E27FC236}">
                <a16:creationId xmlns:a16="http://schemas.microsoft.com/office/drawing/2014/main" id="{8DFDED3C-D6F4-BE5F-1B5B-EDA9BFBF46EE}"/>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70011796"/>
      </p:ext>
    </p:extLst>
  </p:cSld>
  <p:clrMapOvr>
    <a:masterClrMapping/>
  </p:clrMapOvr>
</p:sld>
</file>

<file path=ppt/theme/theme1.xml><?xml version="1.0" encoding="utf-8"?>
<a:theme xmlns:a="http://schemas.openxmlformats.org/drawingml/2006/main" name="RNL Theme">
  <a:themeElements>
    <a:clrScheme name="RNL blue">
      <a:dk1>
        <a:srgbClr val="000000"/>
      </a:dk1>
      <a:lt1>
        <a:srgbClr val="FFFFFF"/>
      </a:lt1>
      <a:dk2>
        <a:srgbClr val="002C5C"/>
      </a:dk2>
      <a:lt2>
        <a:srgbClr val="BDBBBB"/>
      </a:lt2>
      <a:accent1>
        <a:srgbClr val="00A8E2"/>
      </a:accent1>
      <a:accent2>
        <a:srgbClr val="ECAA00"/>
      </a:accent2>
      <a:accent3>
        <a:srgbClr val="0071CE"/>
      </a:accent3>
      <a:accent4>
        <a:srgbClr val="C3D600"/>
      </a:accent4>
      <a:accent5>
        <a:srgbClr val="898BB4"/>
      </a:accent5>
      <a:accent6>
        <a:srgbClr val="007481"/>
      </a:accent6>
      <a:hlink>
        <a:srgbClr val="0563C1"/>
      </a:hlink>
      <a:folHlink>
        <a:srgbClr val="954F72"/>
      </a:folHlink>
    </a:clrScheme>
    <a:fontScheme name="RNL PPT Aptos">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600"/>
          </a:spcAft>
          <a:defRPr sz="1400" dirty="0" err="1" smtClean="0"/>
        </a:defPPr>
      </a:lstStyle>
    </a:txDef>
  </a:objectDefaults>
  <a:extraClrSchemeLst/>
  <a:extLst>
    <a:ext uri="{05A4C25C-085E-4340-85A3-A5531E510DB2}">
      <thm15:themeFamily xmlns:thm15="http://schemas.microsoft.com/office/thememl/2012/main" name="RNL_PPT_Template_0224" id="{798EC4E8-D954-4349-B95C-1646191BA684}" vid="{42535479-9E5F-4C1F-8E79-BA0C9828B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B22E37EECDA408EAD80269B771B65" ma:contentTypeVersion="3" ma:contentTypeDescription="Create a new document." ma:contentTypeScope="" ma:versionID="28824c4aaacec24157dffbd0efdf15fa">
  <xsd:schema xmlns:xsd="http://www.w3.org/2001/XMLSchema" xmlns:xs="http://www.w3.org/2001/XMLSchema" xmlns:p="http://schemas.microsoft.com/office/2006/metadata/properties" xmlns:ns2="573f72a3-9a09-408a-90a9-81a387309c37" targetNamespace="http://schemas.microsoft.com/office/2006/metadata/properties" ma:root="true" ma:fieldsID="9c4415a67216872ccdc9797c519aa708" ns2:_="">
    <xsd:import namespace="573f72a3-9a09-408a-90a9-81a387309c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f72a3-9a09-408a-90a9-81a387309c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9920FC-83A8-457B-B6B7-59486D7684AC}">
  <ds:schemaRefs>
    <ds:schemaRef ds:uri="573f72a3-9a09-408a-90a9-81a387309c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AAAED0-11D2-4D7C-A99F-AB1932C00519}">
  <ds:schemaRefs>
    <ds:schemaRef ds:uri="http://schemas.microsoft.com/sharepoint/v3/contenttype/forms"/>
  </ds:schemaRefs>
</ds:datastoreItem>
</file>

<file path=customXml/itemProps3.xml><?xml version="1.0" encoding="utf-8"?>
<ds:datastoreItem xmlns:ds="http://schemas.openxmlformats.org/officeDocument/2006/customXml" ds:itemID="{07FE81E4-B1BB-40B0-AD3C-B3E9BFA1365C}">
  <ds:schemaRefs>
    <ds:schemaRef ds:uri="573f72a3-9a09-408a-90a9-81a387309c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RNL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Viner</dc:creator>
  <cp:revision>1</cp:revision>
  <dcterms:created xsi:type="dcterms:W3CDTF">2024-05-15T15:32:07Z</dcterms:created>
  <dcterms:modified xsi:type="dcterms:W3CDTF">2025-05-12T22:15:06Z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0x01010017FB22E37EECDA408EAD80269B771B65</vt:lpwstr>
  </property>
</Properties>
</file>