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8"/>
  </p:notesMasterIdLst>
  <p:sldIdLst>
    <p:sldId id="277" r:id="rId5"/>
    <p:sldId id="275" r:id="rId6"/>
    <p:sldId id="276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002C5C"/>
    <a:srgbClr val="00A8E2"/>
    <a:srgbClr val="ECAA00"/>
    <a:srgbClr val="0071CE"/>
    <a:srgbClr val="C3D600"/>
    <a:srgbClr val="898BB4"/>
    <a:srgbClr val="007481"/>
    <a:srgbClr val="3DB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2EBC4-6D8D-459D-A894-A97C2BF52846}" v="1" dt="2025-01-30T18:43:45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1" autoAdjust="0"/>
  </p:normalViewPr>
  <p:slideViewPr>
    <p:cSldViewPr snapToGrid="0">
      <p:cViewPr varScale="1">
        <p:scale>
          <a:sx n="138" d="100"/>
          <a:sy n="138" d="100"/>
        </p:scale>
        <p:origin x="87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Greene" userId="92fac6e0-d072-4217-bbcf-fc6454f4913b" providerId="ADAL" clId="{0632EBC4-6D8D-459D-A894-A97C2BF52846}"/>
    <pc:docChg chg="modSld">
      <pc:chgData name="Courtney Greene" userId="92fac6e0-d072-4217-bbcf-fc6454f4913b" providerId="ADAL" clId="{0632EBC4-6D8D-459D-A894-A97C2BF52846}" dt="2025-01-30T18:44:52" v="131" actId="20577"/>
      <pc:docMkLst>
        <pc:docMk/>
      </pc:docMkLst>
      <pc:sldChg chg="modSp mod">
        <pc:chgData name="Courtney Greene" userId="92fac6e0-d072-4217-bbcf-fc6454f4913b" providerId="ADAL" clId="{0632EBC4-6D8D-459D-A894-A97C2BF52846}" dt="2025-01-30T18:43:24.025" v="119" actId="1076"/>
        <pc:sldMkLst>
          <pc:docMk/>
          <pc:sldMk cId="967472637" sldId="275"/>
        </pc:sldMkLst>
        <pc:spChg chg="mod">
          <ac:chgData name="Courtney Greene" userId="92fac6e0-d072-4217-bbcf-fc6454f4913b" providerId="ADAL" clId="{0632EBC4-6D8D-459D-A894-A97C2BF52846}" dt="2025-01-30T18:43:20.807" v="118" actId="1076"/>
          <ac:spMkLst>
            <pc:docMk/>
            <pc:sldMk cId="967472637" sldId="275"/>
            <ac:spMk id="2" creationId="{2CD0674B-0F97-F639-1234-C9F2BD145F30}"/>
          </ac:spMkLst>
        </pc:spChg>
        <pc:spChg chg="mod">
          <ac:chgData name="Courtney Greene" userId="92fac6e0-d072-4217-bbcf-fc6454f4913b" providerId="ADAL" clId="{0632EBC4-6D8D-459D-A894-A97C2BF52846}" dt="2025-01-30T18:43:24.025" v="119" actId="1076"/>
          <ac:spMkLst>
            <pc:docMk/>
            <pc:sldMk cId="967472637" sldId="275"/>
            <ac:spMk id="16" creationId="{D2E3170F-7204-87A4-CC8F-F762E2C96D73}"/>
          </ac:spMkLst>
        </pc:spChg>
      </pc:sldChg>
      <pc:sldChg chg="addSp modSp mod">
        <pc:chgData name="Courtney Greene" userId="92fac6e0-d072-4217-bbcf-fc6454f4913b" providerId="ADAL" clId="{0632EBC4-6D8D-459D-A894-A97C2BF52846}" dt="2025-01-30T18:44:15.241" v="125" actId="166"/>
        <pc:sldMkLst>
          <pc:docMk/>
          <pc:sldMk cId="923276362" sldId="276"/>
        </pc:sldMkLst>
        <pc:spChg chg="add mod">
          <ac:chgData name="Courtney Greene" userId="92fac6e0-d072-4217-bbcf-fc6454f4913b" providerId="ADAL" clId="{0632EBC4-6D8D-459D-A894-A97C2BF52846}" dt="2025-01-30T18:43:45.615" v="120"/>
          <ac:spMkLst>
            <pc:docMk/>
            <pc:sldMk cId="923276362" sldId="276"/>
            <ac:spMk id="2" creationId="{B42048B0-4889-FE35-C568-B26A9BE20ABD}"/>
          </ac:spMkLst>
        </pc:spChg>
        <pc:spChg chg="add mod">
          <ac:chgData name="Courtney Greene" userId="92fac6e0-d072-4217-bbcf-fc6454f4913b" providerId="ADAL" clId="{0632EBC4-6D8D-459D-A894-A97C2BF52846}" dt="2025-01-30T18:43:45.615" v="120"/>
          <ac:spMkLst>
            <pc:docMk/>
            <pc:sldMk cId="923276362" sldId="276"/>
            <ac:spMk id="3" creationId="{E5D55D4B-DF84-8F74-EF25-52C111C714A7}"/>
          </ac:spMkLst>
        </pc:spChg>
        <pc:grpChg chg="mod ord">
          <ac:chgData name="Courtney Greene" userId="92fac6e0-d072-4217-bbcf-fc6454f4913b" providerId="ADAL" clId="{0632EBC4-6D8D-459D-A894-A97C2BF52846}" dt="2025-01-30T18:44:08.297" v="124" actId="166"/>
          <ac:grpSpMkLst>
            <pc:docMk/>
            <pc:sldMk cId="923276362" sldId="276"/>
            <ac:grpSpMk id="12" creationId="{7BA858CF-161D-FC8A-D3DE-B406A14D0318}"/>
          </ac:grpSpMkLst>
        </pc:grpChg>
        <pc:grpChg chg="mod">
          <ac:chgData name="Courtney Greene" userId="92fac6e0-d072-4217-bbcf-fc6454f4913b" providerId="ADAL" clId="{0632EBC4-6D8D-459D-A894-A97C2BF52846}" dt="2025-01-30T18:43:48.949" v="121" actId="1076"/>
          <ac:grpSpMkLst>
            <pc:docMk/>
            <pc:sldMk cId="923276362" sldId="276"/>
            <ac:grpSpMk id="14" creationId="{C11304BE-F858-71E8-D57B-48658C5F417A}"/>
          </ac:grpSpMkLst>
        </pc:grpChg>
        <pc:picChg chg="ord">
          <ac:chgData name="Courtney Greene" userId="92fac6e0-d072-4217-bbcf-fc6454f4913b" providerId="ADAL" clId="{0632EBC4-6D8D-459D-A894-A97C2BF52846}" dt="2025-01-30T18:44:15.241" v="125" actId="166"/>
          <ac:picMkLst>
            <pc:docMk/>
            <pc:sldMk cId="923276362" sldId="276"/>
            <ac:picMk id="11" creationId="{A221CE91-1435-5535-14F6-404247BCEF20}"/>
          </ac:picMkLst>
        </pc:picChg>
      </pc:sldChg>
      <pc:sldChg chg="modSp mod">
        <pc:chgData name="Courtney Greene" userId="92fac6e0-d072-4217-bbcf-fc6454f4913b" providerId="ADAL" clId="{0632EBC4-6D8D-459D-A894-A97C2BF52846}" dt="2025-01-30T18:44:52" v="131" actId="20577"/>
        <pc:sldMkLst>
          <pc:docMk/>
          <pc:sldMk cId="2638344420" sldId="277"/>
        </pc:sldMkLst>
        <pc:spChg chg="mod">
          <ac:chgData name="Courtney Greene" userId="92fac6e0-d072-4217-bbcf-fc6454f4913b" providerId="ADAL" clId="{0632EBC4-6D8D-459D-A894-A97C2BF52846}" dt="2025-01-30T18:44:52" v="131" actId="20577"/>
          <ac:spMkLst>
            <pc:docMk/>
            <pc:sldMk cId="2638344420" sldId="277"/>
            <ac:spMk id="4" creationId="{8D1E530F-4562-BE3E-99DD-6A26D0BED4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27405-F5A8-4240-9120-3AB2A69EFE8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0A55-A62C-7348-9C9A-973EA8C1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9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90A55-A62C-7348-9C9A-973EA8C13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7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F9F8DF-47AC-933C-31CD-6C0E008302ED}"/>
              </a:ext>
            </a:extLst>
          </p:cNvPr>
          <p:cNvSpPr/>
          <p:nvPr userDrawn="1"/>
        </p:nvSpPr>
        <p:spPr>
          <a:xfrm>
            <a:off x="0" y="1704699"/>
            <a:ext cx="9144000" cy="3438801"/>
          </a:xfrm>
          <a:custGeom>
            <a:avLst/>
            <a:gdLst>
              <a:gd name="connsiteX0" fmla="*/ 2000250 w 9144000"/>
              <a:gd name="connsiteY0" fmla="*/ 367 h 3438801"/>
              <a:gd name="connsiteX1" fmla="*/ 9144000 w 9144000"/>
              <a:gd name="connsiteY1" fmla="*/ 373781 h 3438801"/>
              <a:gd name="connsiteX2" fmla="*/ 9144000 w 9144000"/>
              <a:gd name="connsiteY2" fmla="*/ 1701441 h 3438801"/>
              <a:gd name="connsiteX3" fmla="*/ 9144000 w 9144000"/>
              <a:gd name="connsiteY3" fmla="*/ 2704454 h 3438801"/>
              <a:gd name="connsiteX4" fmla="*/ 9144000 w 9144000"/>
              <a:gd name="connsiteY4" fmla="*/ 3438801 h 3438801"/>
              <a:gd name="connsiteX5" fmla="*/ 0 w 9144000"/>
              <a:gd name="connsiteY5" fmla="*/ 3438801 h 3438801"/>
              <a:gd name="connsiteX6" fmla="*/ 0 w 9144000"/>
              <a:gd name="connsiteY6" fmla="*/ 2704454 h 3438801"/>
              <a:gd name="connsiteX7" fmla="*/ 0 w 9144000"/>
              <a:gd name="connsiteY7" fmla="*/ 1701441 h 3438801"/>
              <a:gd name="connsiteX8" fmla="*/ 0 w 9144000"/>
              <a:gd name="connsiteY8" fmla="*/ 373781 h 3438801"/>
              <a:gd name="connsiteX9" fmla="*/ 2000250 w 9144000"/>
              <a:gd name="connsiteY9" fmla="*/ 367 h 343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3438801">
                <a:moveTo>
                  <a:pt x="2000250" y="367"/>
                </a:moveTo>
                <a:cubicBezTo>
                  <a:pt x="4381500" y="26051"/>
                  <a:pt x="6762750" y="1385357"/>
                  <a:pt x="9144000" y="373781"/>
                </a:cubicBezTo>
                <a:lnTo>
                  <a:pt x="9144000" y="1701441"/>
                </a:lnTo>
                <a:lnTo>
                  <a:pt x="9144000" y="2704454"/>
                </a:lnTo>
                <a:lnTo>
                  <a:pt x="9144000" y="3438801"/>
                </a:lnTo>
                <a:lnTo>
                  <a:pt x="0" y="3438801"/>
                </a:lnTo>
                <a:lnTo>
                  <a:pt x="0" y="2704454"/>
                </a:lnTo>
                <a:lnTo>
                  <a:pt x="0" y="1701441"/>
                </a:lnTo>
                <a:lnTo>
                  <a:pt x="0" y="373781"/>
                </a:lnTo>
                <a:cubicBezTo>
                  <a:pt x="666750" y="90539"/>
                  <a:pt x="1333500" y="-6825"/>
                  <a:pt x="2000250" y="367"/>
                </a:cubicBezTo>
                <a:close/>
              </a:path>
            </a:pathLst>
          </a:cu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2563" y="2748436"/>
            <a:ext cx="7729916" cy="1128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lang="en-US" sz="3600" b="0" kern="1200" baseline="0" dirty="0">
                <a:solidFill>
                  <a:schemeClr val="bg1"/>
                </a:solidFill>
                <a:latin typeface="+mj-lt"/>
                <a:ea typeface="+mn-ea"/>
                <a:cs typeface="Aptos Black" pitchFamily="50" charset="0"/>
              </a:defRPr>
            </a:lvl1pPr>
          </a:lstStyle>
          <a:p>
            <a:r>
              <a:rPr lang="en-US"/>
              <a:t>Presentation Title — Aptos Black, 36 pt., do not exceed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2563" y="4060593"/>
            <a:ext cx="4555864" cy="2758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  <a:cs typeface="Aptos Black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 Name — Presenter Title, Institution — Aptos, 12 pt.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015EDDC3-59E9-C79C-2EFB-7F047BB98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90057" y="346879"/>
            <a:ext cx="2459154" cy="19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4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D41E8B4-7BA6-DB30-A34F-706421182E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71797"/>
            <a:ext cx="7918663" cy="416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A361ED-E400-6967-52AD-E636ED3DF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4718"/>
            <a:ext cx="7918663" cy="7770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Two-line headline — </a:t>
            </a:r>
            <a:br>
              <a:rPr lang="en-US"/>
            </a:br>
            <a:r>
              <a:rPr lang="en-US"/>
              <a:t>Aptos Black, 26 pt.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E68C1-4D97-7203-A77A-4E3FD127BDF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714223"/>
            <a:ext cx="7908925" cy="2720617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970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31F966-041B-ED3E-6CC0-8A70D9C0F2E1}"/>
              </a:ext>
            </a:extLst>
          </p:cNvPr>
          <p:cNvSpPr/>
          <p:nvPr userDrawn="1"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55F5241-6057-D6E6-E1C8-B8C784938F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441" y="1071797"/>
            <a:ext cx="4928015" cy="431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19C564-A2B6-3B32-6645-A2EC2656A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4718"/>
            <a:ext cx="4928015" cy="7770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/>
            </a:lvl1pPr>
          </a:lstStyle>
          <a:p>
            <a:r>
              <a:rPr lang="en-US"/>
              <a:t>Headline — Aptos Black, </a:t>
            </a:r>
            <a:br>
              <a:rPr lang="en-US"/>
            </a:br>
            <a:r>
              <a:rPr lang="en-US"/>
              <a:t>26 pt., do not exceed two lines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CB39B3-239C-7B25-3672-4C916681F7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90148" y="0"/>
            <a:ext cx="3653852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54091-D4D6-2B8F-85C0-845EB5A2F4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200" y="1728216"/>
            <a:ext cx="4930775" cy="2705100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12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7C0368-9A11-8762-1425-35FFF1E08B28}"/>
              </a:ext>
            </a:extLst>
          </p:cNvPr>
          <p:cNvSpPr>
            <a:spLocks/>
          </p:cNvSpPr>
          <p:nvPr userDrawn="1"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44C22-2438-728B-252E-0A9B3E56B3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632" y="954103"/>
            <a:ext cx="3033009" cy="11598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8000">
                <a:latin typeface="Aptos Black" panose="02000000000000000000" pitchFamily="50" charset="0"/>
              </a:defRPr>
            </a:lvl2pPr>
            <a:lvl3pPr marL="0" indent="0">
              <a:buNone/>
              <a:defRPr sz="8000">
                <a:latin typeface="Aptos Black" panose="02000000000000000000" pitchFamily="50" charset="0"/>
              </a:defRPr>
            </a:lvl3pPr>
            <a:lvl4pPr marL="0" indent="0">
              <a:buNone/>
              <a:defRPr sz="8000">
                <a:latin typeface="Aptos Black" panose="02000000000000000000" pitchFamily="50" charset="0"/>
              </a:defRPr>
            </a:lvl4pPr>
            <a:lvl5pPr marL="0" indent="0">
              <a:buNone/>
              <a:defRPr sz="8000">
                <a:latin typeface="Aptos Black" panose="02000000000000000000" pitchFamily="50" charset="0"/>
              </a:defRPr>
            </a:lvl5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648274-99F5-D20C-4759-A06144903637}"/>
              </a:ext>
            </a:extLst>
          </p:cNvPr>
          <p:cNvSpPr/>
          <p:nvPr userDrawn="1"/>
        </p:nvSpPr>
        <p:spPr>
          <a:xfrm>
            <a:off x="5853572" y="805723"/>
            <a:ext cx="2092389" cy="1463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8D68AA8-2209-CEF7-AA6E-F9CBFE383E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633" y="2113914"/>
            <a:ext cx="3033008" cy="21133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600" b="0" i="0">
                <a:solidFill>
                  <a:schemeClr val="tx2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8000">
                <a:latin typeface="Aptos Black" panose="02000000000000000000" pitchFamily="50" charset="0"/>
              </a:defRPr>
            </a:lvl2pPr>
            <a:lvl3pPr marL="0" indent="0">
              <a:buNone/>
              <a:defRPr sz="8000">
                <a:latin typeface="Aptos Black" panose="02000000000000000000" pitchFamily="50" charset="0"/>
              </a:defRPr>
            </a:lvl3pPr>
            <a:lvl4pPr marL="0" indent="0">
              <a:buNone/>
              <a:defRPr sz="8000">
                <a:latin typeface="Aptos Black" panose="02000000000000000000" pitchFamily="50" charset="0"/>
              </a:defRPr>
            </a:lvl4pPr>
            <a:lvl5pPr marL="0" indent="0">
              <a:buNone/>
              <a:defRPr sz="8000">
                <a:latin typeface="Aptos Black" panose="02000000000000000000" pitchFamily="50" charset="0"/>
              </a:defRPr>
            </a:lvl5pPr>
          </a:lstStyle>
          <a:p>
            <a:pPr lvl="0"/>
            <a:r>
              <a:rPr lang="en-US"/>
              <a:t>Stat description — Aptos, 26 pt.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847546-C1FF-A6AD-E33B-662D00044DCF}"/>
              </a:ext>
            </a:extLst>
          </p:cNvPr>
          <p:cNvSpPr/>
          <p:nvPr userDrawn="1"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85442-5EDE-6A28-0F6A-61F37E0E6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4718"/>
            <a:ext cx="4928015" cy="7770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Headline — Aptos Black, </a:t>
            </a:r>
            <a:br>
              <a:rPr lang="en-US"/>
            </a:br>
            <a:r>
              <a:rPr lang="en-US"/>
              <a:t>26 pt., do not exceed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FF4A-6D8C-3960-29E8-5726E95629A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200" y="1728216"/>
            <a:ext cx="4928616" cy="2705100"/>
          </a:xfrm>
        </p:spPr>
        <p:txBody>
          <a:bodyPr>
            <a:noAutofit/>
          </a:bodyPr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6304CED-09FA-FBF2-2B77-6DF1F5ECFB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441" y="1071797"/>
            <a:ext cx="4928015" cy="431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</p:spTree>
    <p:extLst>
      <p:ext uri="{BB962C8B-B14F-4D97-AF65-F5344CB8AC3E}">
        <p14:creationId xmlns:p14="http://schemas.microsoft.com/office/powerpoint/2010/main" val="813999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Content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2" descr="A computer with a blank screen&#10;&#10;Description automatically generated">
            <a:extLst>
              <a:ext uri="{FF2B5EF4-FFF2-40B4-BE49-F238E27FC236}">
                <a16:creationId xmlns:a16="http://schemas.microsoft.com/office/drawing/2014/main" id="{2689693C-0982-32D5-8288-7C422CC397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3508"/>
            <a:ext cx="4805684" cy="2882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8EF4EC-9E1C-D47D-64C7-D243E178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One-line headline — Aptos Black, 26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4267-1E6D-317F-ECD7-EDA5AFDB84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41485" y="1500235"/>
            <a:ext cx="3629703" cy="229064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below to insert image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7C067C2-09A5-9575-701C-0A826086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765616"/>
            <a:ext cx="7886700" cy="3815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DEA87-980C-EB2D-826E-861352EC3258}"/>
              </a:ext>
            </a:extLst>
          </p:cNvPr>
          <p:cNvSpPr/>
          <p:nvPr userDrawn="1"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3B7858-25AF-7FCF-8023-69F1553C10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39904" y="1359244"/>
            <a:ext cx="2935999" cy="2819099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97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Content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F4EC-9E1C-D47D-64C7-D243E178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One-line headline — Aptos Black, 26 pt.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7C067C2-09A5-9575-701C-0A826086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765616"/>
            <a:ext cx="7886700" cy="3815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DEA87-980C-EB2D-826E-861352EC3258}"/>
              </a:ext>
            </a:extLst>
          </p:cNvPr>
          <p:cNvSpPr/>
          <p:nvPr userDrawn="1"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3B7858-25AF-7FCF-8023-69F1553C10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043868" y="1359244"/>
            <a:ext cx="5300032" cy="3063972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A08368AA-5E2A-28FF-EDCA-269C5917326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5863" y="1324417"/>
            <a:ext cx="1551940" cy="3341794"/>
          </a:xfrm>
          <a:prstGeom prst="roundRect">
            <a:avLst>
              <a:gd name="adj" fmla="val 14623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below to insert image</a:t>
            </a:r>
          </a:p>
        </p:txBody>
      </p:sp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2894EE1F-552D-1DB2-4E18-6A6751F2F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952" y="1274977"/>
            <a:ext cx="1708978" cy="34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87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Laptop Content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2" descr="A computer with a blank screen&#10;&#10;Description automatically generated">
            <a:extLst>
              <a:ext uri="{FF2B5EF4-FFF2-40B4-BE49-F238E27FC236}">
                <a16:creationId xmlns:a16="http://schemas.microsoft.com/office/drawing/2014/main" id="{2689693C-0982-32D5-8288-7C422CC397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3508"/>
            <a:ext cx="4805684" cy="2882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8EF4EC-9E1C-D47D-64C7-D243E178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One-line headline — Aptos Black, 26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4267-1E6D-317F-ECD7-EDA5AFDB84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9082" y="1513218"/>
            <a:ext cx="3602736" cy="225856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below to insert image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7C067C2-09A5-9575-701C-0A826086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765616"/>
            <a:ext cx="7886700" cy="3815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DEA87-980C-EB2D-826E-861352EC3258}"/>
              </a:ext>
            </a:extLst>
          </p:cNvPr>
          <p:cNvSpPr/>
          <p:nvPr userDrawn="1"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1C7D61D5-2921-6A4B-C736-C42120C98F7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37847" y="1423606"/>
            <a:ext cx="1551940" cy="3341794"/>
          </a:xfrm>
          <a:prstGeom prst="roundRect">
            <a:avLst>
              <a:gd name="adj" fmla="val 14623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below to insert image</a:t>
            </a:r>
          </a:p>
        </p:txBody>
      </p:sp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73D1F19C-944A-6DFF-92DB-7F5014F0F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2936" y="1374166"/>
            <a:ext cx="1708978" cy="34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30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A3E20F-9984-BC9C-1EDD-FE30D382F4D2}"/>
              </a:ext>
            </a:extLst>
          </p:cNvPr>
          <p:cNvSpPr/>
          <p:nvPr userDrawn="1"/>
        </p:nvSpPr>
        <p:spPr>
          <a:xfrm>
            <a:off x="0" y="1325"/>
            <a:ext cx="9144000" cy="1235364"/>
          </a:xfrm>
          <a:prstGeom prst="rect">
            <a:avLst/>
          </a:prstGeom>
          <a:solidFill>
            <a:srgbClr val="0E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D4C013-CBE4-13FC-4B4E-7407FA647B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4718"/>
            <a:ext cx="7918663" cy="7770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— Aptos Black, 26 pt., </a:t>
            </a:r>
            <a:br>
              <a:rPr lang="en-US"/>
            </a:br>
            <a:r>
              <a:rPr lang="en-US"/>
              <a:t>do not exceed two lines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C479FF-3C0B-84C9-E884-D62F7D04BD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600200"/>
            <a:ext cx="7918704" cy="2834640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975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C6CE9A-AE80-F3C3-61BF-71B8924DF2AE}"/>
              </a:ext>
            </a:extLst>
          </p:cNvPr>
          <p:cNvSpPr/>
          <p:nvPr userDrawn="1"/>
        </p:nvSpPr>
        <p:spPr>
          <a:xfrm>
            <a:off x="0" y="-1"/>
            <a:ext cx="9144000" cy="1893742"/>
          </a:xfrm>
          <a:custGeom>
            <a:avLst/>
            <a:gdLst>
              <a:gd name="connsiteX0" fmla="*/ 0 w 9144000"/>
              <a:gd name="connsiteY0" fmla="*/ 0 h 1893742"/>
              <a:gd name="connsiteX1" fmla="*/ 9144000 w 9144000"/>
              <a:gd name="connsiteY1" fmla="*/ 0 h 1893742"/>
              <a:gd name="connsiteX2" fmla="*/ 9144000 w 9144000"/>
              <a:gd name="connsiteY2" fmla="*/ 309132 h 1893742"/>
              <a:gd name="connsiteX3" fmla="*/ 9144000 w 9144000"/>
              <a:gd name="connsiteY3" fmla="*/ 359833 h 1893742"/>
              <a:gd name="connsiteX4" fmla="*/ 9144000 w 9144000"/>
              <a:gd name="connsiteY4" fmla="*/ 1519960 h 1893742"/>
              <a:gd name="connsiteX5" fmla="*/ 0 w 9144000"/>
              <a:gd name="connsiteY5" fmla="*/ 1519960 h 1893742"/>
              <a:gd name="connsiteX6" fmla="*/ 0 w 9144000"/>
              <a:gd name="connsiteY6" fmla="*/ 359833 h 1893742"/>
              <a:gd name="connsiteX7" fmla="*/ 0 w 9144000"/>
              <a:gd name="connsiteY7" fmla="*/ 309132 h 189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893742">
                <a:moveTo>
                  <a:pt x="0" y="0"/>
                </a:moveTo>
                <a:lnTo>
                  <a:pt x="9144000" y="0"/>
                </a:lnTo>
                <a:lnTo>
                  <a:pt x="9144000" y="309132"/>
                </a:lnTo>
                <a:lnTo>
                  <a:pt x="9144000" y="359833"/>
                </a:lnTo>
                <a:lnTo>
                  <a:pt x="9144000" y="1519960"/>
                </a:lnTo>
                <a:cubicBezTo>
                  <a:pt x="6096000" y="2814779"/>
                  <a:pt x="3048000" y="225142"/>
                  <a:pt x="0" y="1519960"/>
                </a:cubicBezTo>
                <a:lnTo>
                  <a:pt x="0" y="359833"/>
                </a:lnTo>
                <a:lnTo>
                  <a:pt x="0" y="309132"/>
                </a:lnTo>
                <a:close/>
              </a:path>
            </a:pathLst>
          </a:cu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990C1E-81DF-C51B-4F96-2BB2F6A55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4718"/>
            <a:ext cx="7918663" cy="7770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— Aptos Black, 26 pt., </a:t>
            </a:r>
            <a:br>
              <a:rPr lang="en-US"/>
            </a:br>
            <a:r>
              <a:rPr lang="en-US"/>
              <a:t>do not exceed two lines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D7BE-0F9B-606A-DF15-837AFA4ADF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719072"/>
            <a:ext cx="4114800" cy="2715768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103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7AB550-742B-0FCA-ECF4-3F1A20928926}"/>
              </a:ext>
            </a:extLst>
          </p:cNvPr>
          <p:cNvSpPr/>
          <p:nvPr userDrawn="1"/>
        </p:nvSpPr>
        <p:spPr>
          <a:xfrm>
            <a:off x="0" y="1325"/>
            <a:ext cx="9144000" cy="1470894"/>
          </a:xfrm>
          <a:prstGeom prst="rect">
            <a:avLst/>
          </a:prstGeom>
          <a:solidFill>
            <a:srgbClr val="0E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29A523-A79C-CFA0-F4EA-017228D9A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4718"/>
            <a:ext cx="7918663" cy="7770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— Aptos Black, 26 pt., </a:t>
            </a:r>
            <a:br>
              <a:rPr lang="en-US"/>
            </a:br>
            <a:r>
              <a:rPr lang="en-US"/>
              <a:t>do not exceed two lines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0210CF-533D-2285-4C35-B7EE0BCBA3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3060" y="2075688"/>
            <a:ext cx="7918704" cy="2356833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FE285-7EE0-0D4E-32F3-223E888C3F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3654069" y="1123012"/>
            <a:ext cx="5489931" cy="69954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</p:spPr>
        <p:txBody>
          <a:bodyPr anchor="ctr"/>
          <a:lstStyle>
            <a:lvl1pPr marL="342900" indent="0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338328" indent="0">
              <a:buNone/>
              <a:defRPr sz="1800" b="1">
                <a:solidFill>
                  <a:schemeClr val="bg1"/>
                </a:solidFill>
              </a:defRPr>
            </a:lvl2pPr>
            <a:lvl3pPr marL="795528" indent="0">
              <a:buNone/>
              <a:defRPr sz="1800" b="1">
                <a:solidFill>
                  <a:schemeClr val="bg1"/>
                </a:solidFill>
              </a:defRPr>
            </a:lvl3pPr>
            <a:lvl4pPr marL="1252728" indent="0">
              <a:buNone/>
              <a:defRPr sz="1800" b="1">
                <a:solidFill>
                  <a:schemeClr val="bg1"/>
                </a:solidFill>
              </a:defRPr>
            </a:lvl4pPr>
            <a:lvl5pPr marL="1709928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 — Aptos (Bold), 18 pt.</a:t>
            </a:r>
          </a:p>
        </p:txBody>
      </p:sp>
    </p:spTree>
    <p:extLst>
      <p:ext uri="{BB962C8B-B14F-4D97-AF65-F5344CB8AC3E}">
        <p14:creationId xmlns:p14="http://schemas.microsoft.com/office/powerpoint/2010/main" val="2604463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Photo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0C5EE5-4FF4-C051-2612-FBBCC77AC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t="44230" r="17" b="18537"/>
          <a:stretch/>
        </p:blipFill>
        <p:spPr>
          <a:xfrm flipH="1">
            <a:off x="-2" y="0"/>
            <a:ext cx="9144001" cy="226601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0687FE1-67D0-FCA2-3F79-54305507C61C}"/>
              </a:ext>
            </a:extLst>
          </p:cNvPr>
          <p:cNvSpPr/>
          <p:nvPr userDrawn="1"/>
        </p:nvSpPr>
        <p:spPr>
          <a:xfrm>
            <a:off x="0" y="1357666"/>
            <a:ext cx="9144001" cy="3785834"/>
          </a:xfrm>
          <a:custGeom>
            <a:avLst/>
            <a:gdLst>
              <a:gd name="connsiteX0" fmla="*/ 2001490 w 9144001"/>
              <a:gd name="connsiteY0" fmla="*/ 367 h 3785834"/>
              <a:gd name="connsiteX1" fmla="*/ 9143999 w 9144001"/>
              <a:gd name="connsiteY1" fmla="*/ 373781 h 3785834"/>
              <a:gd name="connsiteX2" fmla="*/ 9143999 w 9144001"/>
              <a:gd name="connsiteY2" fmla="*/ 2327764 h 3785834"/>
              <a:gd name="connsiteX3" fmla="*/ 9144001 w 9144001"/>
              <a:gd name="connsiteY3" fmla="*/ 2327764 h 3785834"/>
              <a:gd name="connsiteX4" fmla="*/ 9144001 w 9144001"/>
              <a:gd name="connsiteY4" fmla="*/ 3785834 h 3785834"/>
              <a:gd name="connsiteX5" fmla="*/ 1 w 9144001"/>
              <a:gd name="connsiteY5" fmla="*/ 3785834 h 3785834"/>
              <a:gd name="connsiteX6" fmla="*/ 1 w 9144001"/>
              <a:gd name="connsiteY6" fmla="*/ 2557085 h 3785834"/>
              <a:gd name="connsiteX7" fmla="*/ 0 w 9144001"/>
              <a:gd name="connsiteY7" fmla="*/ 2557085 h 3785834"/>
              <a:gd name="connsiteX8" fmla="*/ 0 w 9144001"/>
              <a:gd name="connsiteY8" fmla="*/ 1635728 h 3785834"/>
              <a:gd name="connsiteX9" fmla="*/ 1588 w 9144001"/>
              <a:gd name="connsiteY9" fmla="*/ 1635728 h 3785834"/>
              <a:gd name="connsiteX10" fmla="*/ 1588 w 9144001"/>
              <a:gd name="connsiteY10" fmla="*/ 373781 h 3785834"/>
              <a:gd name="connsiteX11" fmla="*/ 2001490 w 9144001"/>
              <a:gd name="connsiteY11" fmla="*/ 367 h 378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1" h="3785834">
                <a:moveTo>
                  <a:pt x="2001490" y="367"/>
                </a:moveTo>
                <a:cubicBezTo>
                  <a:pt x="4382327" y="26051"/>
                  <a:pt x="6763163" y="1385357"/>
                  <a:pt x="9143999" y="373781"/>
                </a:cubicBezTo>
                <a:lnTo>
                  <a:pt x="9143999" y="2327764"/>
                </a:lnTo>
                <a:lnTo>
                  <a:pt x="9144001" y="2327764"/>
                </a:lnTo>
                <a:lnTo>
                  <a:pt x="9144001" y="3785834"/>
                </a:lnTo>
                <a:lnTo>
                  <a:pt x="1" y="3785834"/>
                </a:lnTo>
                <a:lnTo>
                  <a:pt x="1" y="2557085"/>
                </a:lnTo>
                <a:lnTo>
                  <a:pt x="0" y="2557085"/>
                </a:lnTo>
                <a:lnTo>
                  <a:pt x="0" y="1635728"/>
                </a:lnTo>
                <a:lnTo>
                  <a:pt x="1588" y="1635728"/>
                </a:lnTo>
                <a:lnTo>
                  <a:pt x="1588" y="373781"/>
                </a:lnTo>
                <a:cubicBezTo>
                  <a:pt x="668222" y="90539"/>
                  <a:pt x="1334856" y="-6825"/>
                  <a:pt x="2001490" y="367"/>
                </a:cubicBezTo>
                <a:close/>
              </a:path>
            </a:pathLst>
          </a:cu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E46953-F765-7520-D91C-5D80303BF018}"/>
              </a:ext>
            </a:extLst>
          </p:cNvPr>
          <p:cNvSpPr/>
          <p:nvPr userDrawn="1"/>
        </p:nvSpPr>
        <p:spPr>
          <a:xfrm>
            <a:off x="909129" y="523790"/>
            <a:ext cx="1830593" cy="183059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A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D4FCC-77D7-4568-A1A6-D2D5A3F91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128" y="2753139"/>
            <a:ext cx="7325235" cy="122914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Big statement — Aptos, 36 pt.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3FD4E2-F729-6C90-D468-5A9B647218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8620" y="3982280"/>
            <a:ext cx="7325729" cy="637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CTA— Aptos Black, 36 pt.</a:t>
            </a:r>
          </a:p>
        </p:txBody>
      </p:sp>
      <p:pic>
        <p:nvPicPr>
          <p:cNvPr id="5" name="Picture 4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76ABD1E0-EC56-C6FF-D831-A2675F607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2" y="652399"/>
            <a:ext cx="1576866" cy="15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9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C47B6E-7E61-8DCF-BB2E-52B0F73F6A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3" y="2463253"/>
            <a:ext cx="7729916" cy="11280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lang="en-US" sz="3600" b="0" kern="1200" baseline="0" dirty="0">
                <a:solidFill>
                  <a:schemeClr val="tx2"/>
                </a:solidFill>
                <a:latin typeface="+mj-lt"/>
                <a:ea typeface="+mn-ea"/>
                <a:cs typeface="Aptos Black" pitchFamily="50" charset="0"/>
              </a:defRPr>
            </a:lvl1pPr>
          </a:lstStyle>
          <a:p>
            <a:r>
              <a:rPr lang="en-US"/>
              <a:t>Presentation Title — Aptos Black, </a:t>
            </a:r>
            <a:br>
              <a:rPr lang="en-US"/>
            </a:br>
            <a:r>
              <a:rPr lang="en-US"/>
              <a:t>36 pt., do not exceed two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7E19DA8-2068-EEC8-CF01-9CAB72A85F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563" y="3775410"/>
            <a:ext cx="4555864" cy="2758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  <a:cs typeface="Aptos Black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 Name — Presenter Title, Institution — Aptos, 12 pt.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871BB27-5F8E-74A0-7EE1-1BAAED61D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1325" y="366762"/>
            <a:ext cx="2459736" cy="19404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4780E8-9359-1D0E-42DB-B3F1738B5DCF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69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Photo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se-up of a gear mechanism&#10;&#10;Description automatically generated">
            <a:extLst>
              <a:ext uri="{FF2B5EF4-FFF2-40B4-BE49-F238E27FC236}">
                <a16:creationId xmlns:a16="http://schemas.microsoft.com/office/drawing/2014/main" id="{FC40F6C0-CD23-5913-7967-32C430EDCA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" t="4869" r="1409" b="132"/>
          <a:stretch/>
        </p:blipFill>
        <p:spPr>
          <a:xfrm>
            <a:off x="0" y="1"/>
            <a:ext cx="9144000" cy="4978399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0687FE1-67D0-FCA2-3F79-54305507C61C}"/>
              </a:ext>
            </a:extLst>
          </p:cNvPr>
          <p:cNvSpPr/>
          <p:nvPr userDrawn="1"/>
        </p:nvSpPr>
        <p:spPr>
          <a:xfrm>
            <a:off x="-1" y="1357666"/>
            <a:ext cx="9144002" cy="3785834"/>
          </a:xfrm>
          <a:custGeom>
            <a:avLst/>
            <a:gdLst>
              <a:gd name="connsiteX0" fmla="*/ 2001490 w 9144001"/>
              <a:gd name="connsiteY0" fmla="*/ 367 h 3785834"/>
              <a:gd name="connsiteX1" fmla="*/ 9143999 w 9144001"/>
              <a:gd name="connsiteY1" fmla="*/ 373781 h 3785834"/>
              <a:gd name="connsiteX2" fmla="*/ 9143999 w 9144001"/>
              <a:gd name="connsiteY2" fmla="*/ 2327764 h 3785834"/>
              <a:gd name="connsiteX3" fmla="*/ 9144001 w 9144001"/>
              <a:gd name="connsiteY3" fmla="*/ 2327764 h 3785834"/>
              <a:gd name="connsiteX4" fmla="*/ 9144001 w 9144001"/>
              <a:gd name="connsiteY4" fmla="*/ 3785834 h 3785834"/>
              <a:gd name="connsiteX5" fmla="*/ 1 w 9144001"/>
              <a:gd name="connsiteY5" fmla="*/ 3785834 h 3785834"/>
              <a:gd name="connsiteX6" fmla="*/ 1 w 9144001"/>
              <a:gd name="connsiteY6" fmla="*/ 2557085 h 3785834"/>
              <a:gd name="connsiteX7" fmla="*/ 0 w 9144001"/>
              <a:gd name="connsiteY7" fmla="*/ 2557085 h 3785834"/>
              <a:gd name="connsiteX8" fmla="*/ 0 w 9144001"/>
              <a:gd name="connsiteY8" fmla="*/ 1635728 h 3785834"/>
              <a:gd name="connsiteX9" fmla="*/ 1588 w 9144001"/>
              <a:gd name="connsiteY9" fmla="*/ 1635728 h 3785834"/>
              <a:gd name="connsiteX10" fmla="*/ 1588 w 9144001"/>
              <a:gd name="connsiteY10" fmla="*/ 373781 h 3785834"/>
              <a:gd name="connsiteX11" fmla="*/ 2001490 w 9144001"/>
              <a:gd name="connsiteY11" fmla="*/ 367 h 378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1" h="3785834">
                <a:moveTo>
                  <a:pt x="2001490" y="367"/>
                </a:moveTo>
                <a:cubicBezTo>
                  <a:pt x="4382327" y="26051"/>
                  <a:pt x="6763163" y="1385357"/>
                  <a:pt x="9143999" y="373781"/>
                </a:cubicBezTo>
                <a:lnTo>
                  <a:pt x="9143999" y="2327764"/>
                </a:lnTo>
                <a:lnTo>
                  <a:pt x="9144001" y="2327764"/>
                </a:lnTo>
                <a:lnTo>
                  <a:pt x="9144001" y="3785834"/>
                </a:lnTo>
                <a:lnTo>
                  <a:pt x="1" y="3785834"/>
                </a:lnTo>
                <a:lnTo>
                  <a:pt x="1" y="2557085"/>
                </a:lnTo>
                <a:lnTo>
                  <a:pt x="0" y="2557085"/>
                </a:lnTo>
                <a:lnTo>
                  <a:pt x="0" y="1635728"/>
                </a:lnTo>
                <a:lnTo>
                  <a:pt x="1588" y="1635728"/>
                </a:lnTo>
                <a:lnTo>
                  <a:pt x="1588" y="373781"/>
                </a:lnTo>
                <a:cubicBezTo>
                  <a:pt x="668222" y="90539"/>
                  <a:pt x="1334856" y="-6825"/>
                  <a:pt x="2001490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D4FCC-77D7-4568-A1A6-D2D5A3F91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128" y="2429549"/>
            <a:ext cx="7325743" cy="155273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Quote/testimonial — Aptos, 24 pt.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3FD4E2-F729-6C90-D468-5A9B647218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8620" y="3982280"/>
            <a:ext cx="7325743" cy="6373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— Name, Title, Institution</a:t>
            </a:r>
          </a:p>
          <a:p>
            <a:pPr lvl="0"/>
            <a:r>
              <a:rPr lang="en-US" dirty="0"/>
              <a:t>Aptos Black, 16 pt.</a:t>
            </a:r>
          </a:p>
        </p:txBody>
      </p:sp>
      <p:pic>
        <p:nvPicPr>
          <p:cNvPr id="4" name="Picture 2" descr="No photo description available.">
            <a:extLst>
              <a:ext uri="{FF2B5EF4-FFF2-40B4-BE49-F238E27FC236}">
                <a16:creationId xmlns:a16="http://schemas.microsoft.com/office/drawing/2014/main" id="{F06B5AFF-C3C8-CEC0-B99F-BF9D46130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28" y="807249"/>
            <a:ext cx="1286435" cy="12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558612-ECB5-1163-29B8-DD7AD44914F4}"/>
              </a:ext>
            </a:extLst>
          </p:cNvPr>
          <p:cNvSpPr/>
          <p:nvPr userDrawn="1"/>
        </p:nvSpPr>
        <p:spPr>
          <a:xfrm>
            <a:off x="909129" y="523790"/>
            <a:ext cx="1830593" cy="1830593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1410E1-D225-2D1C-B55C-021313DA3F54}"/>
              </a:ext>
            </a:extLst>
          </p:cNvPr>
          <p:cNvSpPr/>
          <p:nvPr userDrawn="1"/>
        </p:nvSpPr>
        <p:spPr>
          <a:xfrm>
            <a:off x="1018968" y="633629"/>
            <a:ext cx="1625553" cy="1625553"/>
          </a:xfrm>
          <a:prstGeom prst="ellipse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Google Shape;186;p32">
            <a:extLst>
              <a:ext uri="{FF2B5EF4-FFF2-40B4-BE49-F238E27FC236}">
                <a16:creationId xmlns:a16="http://schemas.microsoft.com/office/drawing/2014/main" id="{6B7EFF25-9CA5-A0F2-40BD-393C9855AADB}"/>
              </a:ext>
            </a:extLst>
          </p:cNvPr>
          <p:cNvSpPr/>
          <p:nvPr userDrawn="1"/>
        </p:nvSpPr>
        <p:spPr>
          <a:xfrm>
            <a:off x="1332599" y="1021801"/>
            <a:ext cx="981231" cy="797292"/>
          </a:xfrm>
          <a:custGeom>
            <a:avLst/>
            <a:gdLst/>
            <a:ahLst/>
            <a:cxnLst/>
            <a:rect l="l" t="t" r="r" b="b"/>
            <a:pathLst>
              <a:path w="3985" h="3238" extrusionOk="0">
                <a:moveTo>
                  <a:pt x="3508" y="0"/>
                </a:moveTo>
                <a:lnTo>
                  <a:pt x="3627" y="232"/>
                </a:lnTo>
                <a:lnTo>
                  <a:pt x="3528" y="277"/>
                </a:lnTo>
                <a:lnTo>
                  <a:pt x="3434" y="329"/>
                </a:lnTo>
                <a:lnTo>
                  <a:pt x="3342" y="386"/>
                </a:lnTo>
                <a:lnTo>
                  <a:pt x="3254" y="450"/>
                </a:lnTo>
                <a:lnTo>
                  <a:pt x="3169" y="519"/>
                </a:lnTo>
                <a:lnTo>
                  <a:pt x="3089" y="594"/>
                </a:lnTo>
                <a:lnTo>
                  <a:pt x="3011" y="676"/>
                </a:lnTo>
                <a:lnTo>
                  <a:pt x="2936" y="763"/>
                </a:lnTo>
                <a:lnTo>
                  <a:pt x="2869" y="853"/>
                </a:lnTo>
                <a:lnTo>
                  <a:pt x="2811" y="944"/>
                </a:lnTo>
                <a:lnTo>
                  <a:pt x="2761" y="1035"/>
                </a:lnTo>
                <a:lnTo>
                  <a:pt x="2720" y="1126"/>
                </a:lnTo>
                <a:lnTo>
                  <a:pt x="2689" y="1217"/>
                </a:lnTo>
                <a:lnTo>
                  <a:pt x="2666" y="1309"/>
                </a:lnTo>
                <a:lnTo>
                  <a:pt x="2653" y="1402"/>
                </a:lnTo>
                <a:lnTo>
                  <a:pt x="2648" y="1494"/>
                </a:lnTo>
                <a:lnTo>
                  <a:pt x="2650" y="1555"/>
                </a:lnTo>
                <a:lnTo>
                  <a:pt x="2654" y="1612"/>
                </a:lnTo>
                <a:lnTo>
                  <a:pt x="2662" y="1666"/>
                </a:lnTo>
                <a:lnTo>
                  <a:pt x="2672" y="1717"/>
                </a:lnTo>
                <a:lnTo>
                  <a:pt x="2686" y="1764"/>
                </a:lnTo>
                <a:lnTo>
                  <a:pt x="2749" y="1718"/>
                </a:lnTo>
                <a:lnTo>
                  <a:pt x="2814" y="1681"/>
                </a:lnTo>
                <a:lnTo>
                  <a:pt x="2881" y="1649"/>
                </a:lnTo>
                <a:lnTo>
                  <a:pt x="2950" y="1625"/>
                </a:lnTo>
                <a:lnTo>
                  <a:pt x="3018" y="1608"/>
                </a:lnTo>
                <a:lnTo>
                  <a:pt x="3090" y="1597"/>
                </a:lnTo>
                <a:lnTo>
                  <a:pt x="3163" y="1594"/>
                </a:lnTo>
                <a:lnTo>
                  <a:pt x="3240" y="1597"/>
                </a:lnTo>
                <a:lnTo>
                  <a:pt x="3313" y="1605"/>
                </a:lnTo>
                <a:lnTo>
                  <a:pt x="3384" y="1619"/>
                </a:lnTo>
                <a:lnTo>
                  <a:pt x="3452" y="1639"/>
                </a:lnTo>
                <a:lnTo>
                  <a:pt x="3517" y="1663"/>
                </a:lnTo>
                <a:lnTo>
                  <a:pt x="3580" y="1693"/>
                </a:lnTo>
                <a:lnTo>
                  <a:pt x="3639" y="1729"/>
                </a:lnTo>
                <a:lnTo>
                  <a:pt x="3696" y="1770"/>
                </a:lnTo>
                <a:lnTo>
                  <a:pt x="3749" y="1817"/>
                </a:lnTo>
                <a:lnTo>
                  <a:pt x="3799" y="1868"/>
                </a:lnTo>
                <a:lnTo>
                  <a:pt x="3842" y="1924"/>
                </a:lnTo>
                <a:lnTo>
                  <a:pt x="3881" y="1983"/>
                </a:lnTo>
                <a:lnTo>
                  <a:pt x="3912" y="2046"/>
                </a:lnTo>
                <a:lnTo>
                  <a:pt x="3939" y="2112"/>
                </a:lnTo>
                <a:lnTo>
                  <a:pt x="3958" y="2182"/>
                </a:lnTo>
                <a:lnTo>
                  <a:pt x="3973" y="2257"/>
                </a:lnTo>
                <a:lnTo>
                  <a:pt x="3982" y="2334"/>
                </a:lnTo>
                <a:lnTo>
                  <a:pt x="3985" y="2417"/>
                </a:lnTo>
                <a:lnTo>
                  <a:pt x="3982" y="2493"/>
                </a:lnTo>
                <a:lnTo>
                  <a:pt x="3973" y="2566"/>
                </a:lnTo>
                <a:lnTo>
                  <a:pt x="3958" y="2638"/>
                </a:lnTo>
                <a:lnTo>
                  <a:pt x="3938" y="2705"/>
                </a:lnTo>
                <a:lnTo>
                  <a:pt x="3911" y="2770"/>
                </a:lnTo>
                <a:lnTo>
                  <a:pt x="3878" y="2833"/>
                </a:lnTo>
                <a:lnTo>
                  <a:pt x="3841" y="2892"/>
                </a:lnTo>
                <a:lnTo>
                  <a:pt x="3796" y="2949"/>
                </a:lnTo>
                <a:lnTo>
                  <a:pt x="3747" y="3004"/>
                </a:lnTo>
                <a:lnTo>
                  <a:pt x="3692" y="3053"/>
                </a:lnTo>
                <a:lnTo>
                  <a:pt x="3636" y="3097"/>
                </a:lnTo>
                <a:lnTo>
                  <a:pt x="3575" y="3134"/>
                </a:lnTo>
                <a:lnTo>
                  <a:pt x="3514" y="3166"/>
                </a:lnTo>
                <a:lnTo>
                  <a:pt x="3448" y="3192"/>
                </a:lnTo>
                <a:lnTo>
                  <a:pt x="3381" y="3213"/>
                </a:lnTo>
                <a:lnTo>
                  <a:pt x="3311" y="3227"/>
                </a:lnTo>
                <a:lnTo>
                  <a:pt x="3238" y="3236"/>
                </a:lnTo>
                <a:lnTo>
                  <a:pt x="3163" y="3238"/>
                </a:lnTo>
                <a:lnTo>
                  <a:pt x="3081" y="3236"/>
                </a:lnTo>
                <a:lnTo>
                  <a:pt x="3004" y="3227"/>
                </a:lnTo>
                <a:lnTo>
                  <a:pt x="2929" y="3213"/>
                </a:lnTo>
                <a:lnTo>
                  <a:pt x="2858" y="3193"/>
                </a:lnTo>
                <a:lnTo>
                  <a:pt x="2790" y="3168"/>
                </a:lnTo>
                <a:lnTo>
                  <a:pt x="2725" y="3137"/>
                </a:lnTo>
                <a:lnTo>
                  <a:pt x="2663" y="3100"/>
                </a:lnTo>
                <a:lnTo>
                  <a:pt x="2605" y="3057"/>
                </a:lnTo>
                <a:lnTo>
                  <a:pt x="2550" y="3010"/>
                </a:lnTo>
                <a:lnTo>
                  <a:pt x="2498" y="2955"/>
                </a:lnTo>
                <a:lnTo>
                  <a:pt x="2450" y="2896"/>
                </a:lnTo>
                <a:lnTo>
                  <a:pt x="2404" y="2831"/>
                </a:lnTo>
                <a:lnTo>
                  <a:pt x="2358" y="2754"/>
                </a:lnTo>
                <a:lnTo>
                  <a:pt x="2317" y="2671"/>
                </a:lnTo>
                <a:lnTo>
                  <a:pt x="2282" y="2586"/>
                </a:lnTo>
                <a:lnTo>
                  <a:pt x="2251" y="2496"/>
                </a:lnTo>
                <a:lnTo>
                  <a:pt x="2227" y="2402"/>
                </a:lnTo>
                <a:lnTo>
                  <a:pt x="2208" y="2303"/>
                </a:lnTo>
                <a:lnTo>
                  <a:pt x="2195" y="2200"/>
                </a:lnTo>
                <a:lnTo>
                  <a:pt x="2186" y="2094"/>
                </a:lnTo>
                <a:lnTo>
                  <a:pt x="2184" y="1983"/>
                </a:lnTo>
                <a:lnTo>
                  <a:pt x="2187" y="1855"/>
                </a:lnTo>
                <a:lnTo>
                  <a:pt x="2197" y="1730"/>
                </a:lnTo>
                <a:lnTo>
                  <a:pt x="2214" y="1607"/>
                </a:lnTo>
                <a:lnTo>
                  <a:pt x="2237" y="1488"/>
                </a:lnTo>
                <a:lnTo>
                  <a:pt x="2266" y="1370"/>
                </a:lnTo>
                <a:lnTo>
                  <a:pt x="2302" y="1256"/>
                </a:lnTo>
                <a:lnTo>
                  <a:pt x="2346" y="1144"/>
                </a:lnTo>
                <a:lnTo>
                  <a:pt x="2395" y="1036"/>
                </a:lnTo>
                <a:lnTo>
                  <a:pt x="2451" y="929"/>
                </a:lnTo>
                <a:lnTo>
                  <a:pt x="2514" y="826"/>
                </a:lnTo>
                <a:lnTo>
                  <a:pt x="2576" y="734"/>
                </a:lnTo>
                <a:lnTo>
                  <a:pt x="2644" y="646"/>
                </a:lnTo>
                <a:lnTo>
                  <a:pt x="2718" y="561"/>
                </a:lnTo>
                <a:lnTo>
                  <a:pt x="2797" y="480"/>
                </a:lnTo>
                <a:lnTo>
                  <a:pt x="2882" y="401"/>
                </a:lnTo>
                <a:lnTo>
                  <a:pt x="2973" y="327"/>
                </a:lnTo>
                <a:lnTo>
                  <a:pt x="3068" y="254"/>
                </a:lnTo>
                <a:lnTo>
                  <a:pt x="3171" y="185"/>
                </a:lnTo>
                <a:lnTo>
                  <a:pt x="3277" y="120"/>
                </a:lnTo>
                <a:lnTo>
                  <a:pt x="3389" y="58"/>
                </a:lnTo>
                <a:lnTo>
                  <a:pt x="3508" y="0"/>
                </a:lnTo>
                <a:close/>
                <a:moveTo>
                  <a:pt x="1324" y="0"/>
                </a:moveTo>
                <a:lnTo>
                  <a:pt x="1443" y="232"/>
                </a:lnTo>
                <a:lnTo>
                  <a:pt x="1344" y="277"/>
                </a:lnTo>
                <a:lnTo>
                  <a:pt x="1250" y="329"/>
                </a:lnTo>
                <a:lnTo>
                  <a:pt x="1158" y="386"/>
                </a:lnTo>
                <a:lnTo>
                  <a:pt x="1070" y="450"/>
                </a:lnTo>
                <a:lnTo>
                  <a:pt x="986" y="519"/>
                </a:lnTo>
                <a:lnTo>
                  <a:pt x="905" y="594"/>
                </a:lnTo>
                <a:lnTo>
                  <a:pt x="827" y="676"/>
                </a:lnTo>
                <a:lnTo>
                  <a:pt x="753" y="763"/>
                </a:lnTo>
                <a:lnTo>
                  <a:pt x="685" y="853"/>
                </a:lnTo>
                <a:lnTo>
                  <a:pt x="627" y="944"/>
                </a:lnTo>
                <a:lnTo>
                  <a:pt x="577" y="1035"/>
                </a:lnTo>
                <a:lnTo>
                  <a:pt x="536" y="1126"/>
                </a:lnTo>
                <a:lnTo>
                  <a:pt x="505" y="1217"/>
                </a:lnTo>
                <a:lnTo>
                  <a:pt x="482" y="1309"/>
                </a:lnTo>
                <a:lnTo>
                  <a:pt x="469" y="1402"/>
                </a:lnTo>
                <a:lnTo>
                  <a:pt x="464" y="1494"/>
                </a:lnTo>
                <a:lnTo>
                  <a:pt x="466" y="1555"/>
                </a:lnTo>
                <a:lnTo>
                  <a:pt x="470" y="1612"/>
                </a:lnTo>
                <a:lnTo>
                  <a:pt x="478" y="1666"/>
                </a:lnTo>
                <a:lnTo>
                  <a:pt x="488" y="1717"/>
                </a:lnTo>
                <a:lnTo>
                  <a:pt x="502" y="1764"/>
                </a:lnTo>
                <a:lnTo>
                  <a:pt x="564" y="1718"/>
                </a:lnTo>
                <a:lnTo>
                  <a:pt x="628" y="1681"/>
                </a:lnTo>
                <a:lnTo>
                  <a:pt x="695" y="1649"/>
                </a:lnTo>
                <a:lnTo>
                  <a:pt x="762" y="1625"/>
                </a:lnTo>
                <a:lnTo>
                  <a:pt x="832" y="1608"/>
                </a:lnTo>
                <a:lnTo>
                  <a:pt x="905" y="1597"/>
                </a:lnTo>
                <a:lnTo>
                  <a:pt x="978" y="1594"/>
                </a:lnTo>
                <a:lnTo>
                  <a:pt x="1054" y="1597"/>
                </a:lnTo>
                <a:lnTo>
                  <a:pt x="1127" y="1605"/>
                </a:lnTo>
                <a:lnTo>
                  <a:pt x="1197" y="1619"/>
                </a:lnTo>
                <a:lnTo>
                  <a:pt x="1265" y="1639"/>
                </a:lnTo>
                <a:lnTo>
                  <a:pt x="1330" y="1663"/>
                </a:lnTo>
                <a:lnTo>
                  <a:pt x="1391" y="1693"/>
                </a:lnTo>
                <a:lnTo>
                  <a:pt x="1452" y="1729"/>
                </a:lnTo>
                <a:lnTo>
                  <a:pt x="1509" y="1770"/>
                </a:lnTo>
                <a:lnTo>
                  <a:pt x="1563" y="1817"/>
                </a:lnTo>
                <a:lnTo>
                  <a:pt x="1608" y="1863"/>
                </a:lnTo>
                <a:lnTo>
                  <a:pt x="1649" y="1913"/>
                </a:lnTo>
                <a:lnTo>
                  <a:pt x="1684" y="1965"/>
                </a:lnTo>
                <a:lnTo>
                  <a:pt x="1715" y="2020"/>
                </a:lnTo>
                <a:lnTo>
                  <a:pt x="1742" y="2078"/>
                </a:lnTo>
                <a:lnTo>
                  <a:pt x="1762" y="2140"/>
                </a:lnTo>
                <a:lnTo>
                  <a:pt x="1779" y="2204"/>
                </a:lnTo>
                <a:lnTo>
                  <a:pt x="1791" y="2272"/>
                </a:lnTo>
                <a:lnTo>
                  <a:pt x="1799" y="2343"/>
                </a:lnTo>
                <a:lnTo>
                  <a:pt x="1801" y="2417"/>
                </a:lnTo>
                <a:lnTo>
                  <a:pt x="1797" y="2493"/>
                </a:lnTo>
                <a:lnTo>
                  <a:pt x="1789" y="2566"/>
                </a:lnTo>
                <a:lnTo>
                  <a:pt x="1773" y="2638"/>
                </a:lnTo>
                <a:lnTo>
                  <a:pt x="1751" y="2706"/>
                </a:lnTo>
                <a:lnTo>
                  <a:pt x="1722" y="2773"/>
                </a:lnTo>
                <a:lnTo>
                  <a:pt x="1689" y="2837"/>
                </a:lnTo>
                <a:lnTo>
                  <a:pt x="1649" y="2897"/>
                </a:lnTo>
                <a:lnTo>
                  <a:pt x="1604" y="2953"/>
                </a:lnTo>
                <a:lnTo>
                  <a:pt x="1556" y="3005"/>
                </a:lnTo>
                <a:lnTo>
                  <a:pt x="1504" y="3052"/>
                </a:lnTo>
                <a:lnTo>
                  <a:pt x="1447" y="3094"/>
                </a:lnTo>
                <a:lnTo>
                  <a:pt x="1387" y="3132"/>
                </a:lnTo>
                <a:lnTo>
                  <a:pt x="1324" y="3164"/>
                </a:lnTo>
                <a:lnTo>
                  <a:pt x="1257" y="3191"/>
                </a:lnTo>
                <a:lnTo>
                  <a:pt x="1191" y="3211"/>
                </a:lnTo>
                <a:lnTo>
                  <a:pt x="1122" y="3227"/>
                </a:lnTo>
                <a:lnTo>
                  <a:pt x="1051" y="3236"/>
                </a:lnTo>
                <a:lnTo>
                  <a:pt x="978" y="3238"/>
                </a:lnTo>
                <a:lnTo>
                  <a:pt x="897" y="3236"/>
                </a:lnTo>
                <a:lnTo>
                  <a:pt x="820" y="3227"/>
                </a:lnTo>
                <a:lnTo>
                  <a:pt x="745" y="3213"/>
                </a:lnTo>
                <a:lnTo>
                  <a:pt x="674" y="3193"/>
                </a:lnTo>
                <a:lnTo>
                  <a:pt x="606" y="3168"/>
                </a:lnTo>
                <a:lnTo>
                  <a:pt x="541" y="3137"/>
                </a:lnTo>
                <a:lnTo>
                  <a:pt x="480" y="3100"/>
                </a:lnTo>
                <a:lnTo>
                  <a:pt x="422" y="3057"/>
                </a:lnTo>
                <a:lnTo>
                  <a:pt x="366" y="3010"/>
                </a:lnTo>
                <a:lnTo>
                  <a:pt x="314" y="2955"/>
                </a:lnTo>
                <a:lnTo>
                  <a:pt x="266" y="2896"/>
                </a:lnTo>
                <a:lnTo>
                  <a:pt x="220" y="2831"/>
                </a:lnTo>
                <a:lnTo>
                  <a:pt x="174" y="2754"/>
                </a:lnTo>
                <a:lnTo>
                  <a:pt x="133" y="2671"/>
                </a:lnTo>
                <a:lnTo>
                  <a:pt x="98" y="2586"/>
                </a:lnTo>
                <a:lnTo>
                  <a:pt x="68" y="2496"/>
                </a:lnTo>
                <a:lnTo>
                  <a:pt x="43" y="2402"/>
                </a:lnTo>
                <a:lnTo>
                  <a:pt x="24" y="2303"/>
                </a:lnTo>
                <a:lnTo>
                  <a:pt x="11" y="2200"/>
                </a:lnTo>
                <a:lnTo>
                  <a:pt x="2" y="2094"/>
                </a:lnTo>
                <a:lnTo>
                  <a:pt x="0" y="1983"/>
                </a:lnTo>
                <a:lnTo>
                  <a:pt x="4" y="1855"/>
                </a:lnTo>
                <a:lnTo>
                  <a:pt x="13" y="1730"/>
                </a:lnTo>
                <a:lnTo>
                  <a:pt x="30" y="1607"/>
                </a:lnTo>
                <a:lnTo>
                  <a:pt x="53" y="1488"/>
                </a:lnTo>
                <a:lnTo>
                  <a:pt x="82" y="1370"/>
                </a:lnTo>
                <a:lnTo>
                  <a:pt x="118" y="1256"/>
                </a:lnTo>
                <a:lnTo>
                  <a:pt x="162" y="1144"/>
                </a:lnTo>
                <a:lnTo>
                  <a:pt x="211" y="1036"/>
                </a:lnTo>
                <a:lnTo>
                  <a:pt x="267" y="929"/>
                </a:lnTo>
                <a:lnTo>
                  <a:pt x="330" y="826"/>
                </a:lnTo>
                <a:lnTo>
                  <a:pt x="393" y="734"/>
                </a:lnTo>
                <a:lnTo>
                  <a:pt x="460" y="646"/>
                </a:lnTo>
                <a:lnTo>
                  <a:pt x="534" y="561"/>
                </a:lnTo>
                <a:lnTo>
                  <a:pt x="614" y="480"/>
                </a:lnTo>
                <a:lnTo>
                  <a:pt x="698" y="401"/>
                </a:lnTo>
                <a:lnTo>
                  <a:pt x="789" y="327"/>
                </a:lnTo>
                <a:lnTo>
                  <a:pt x="884" y="254"/>
                </a:lnTo>
                <a:lnTo>
                  <a:pt x="987" y="185"/>
                </a:lnTo>
                <a:lnTo>
                  <a:pt x="1093" y="120"/>
                </a:lnTo>
                <a:lnTo>
                  <a:pt x="1205" y="58"/>
                </a:lnTo>
                <a:lnTo>
                  <a:pt x="13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D5C"/>
              </a:solidFill>
              <a:effectLst/>
              <a:uLnTx/>
              <a:uFillTx/>
              <a:latin typeface="Aptos" panose="020B0004020202020204" pitchFamily="34" charset="0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85018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0D32DBB-8A20-553C-C7DE-54FA771F2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28989" r="16082" b="31905"/>
          <a:stretch/>
        </p:blipFill>
        <p:spPr>
          <a:xfrm>
            <a:off x="-2" y="0"/>
            <a:ext cx="9144001" cy="22660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06582E-F6C1-FC43-D324-C2BDFBCE47A8}"/>
              </a:ext>
            </a:extLst>
          </p:cNvPr>
          <p:cNvSpPr/>
          <p:nvPr userDrawn="1"/>
        </p:nvSpPr>
        <p:spPr>
          <a:xfrm>
            <a:off x="1" y="1819092"/>
            <a:ext cx="9144000" cy="3324407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D5C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E46953-F765-7520-D91C-5D80303BF018}"/>
              </a:ext>
            </a:extLst>
          </p:cNvPr>
          <p:cNvSpPr/>
          <p:nvPr userDrawn="1"/>
        </p:nvSpPr>
        <p:spPr>
          <a:xfrm>
            <a:off x="909129" y="523790"/>
            <a:ext cx="1830593" cy="183059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A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D4FCC-77D7-4568-A1A6-D2D5A3F91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128" y="2753139"/>
            <a:ext cx="7325236" cy="122914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Big statement — Aptos, 36 pt.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3FD4E2-F729-6C90-D468-5A9B647218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8620" y="3982280"/>
            <a:ext cx="7325236" cy="637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CTA — Aptos Black, 36 pt.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59A805-FD5B-F184-E175-A0A00152EEDB}"/>
              </a:ext>
            </a:extLst>
          </p:cNvPr>
          <p:cNvGrpSpPr/>
          <p:nvPr userDrawn="1"/>
        </p:nvGrpSpPr>
        <p:grpSpPr>
          <a:xfrm>
            <a:off x="1240193" y="841449"/>
            <a:ext cx="1168464" cy="1195274"/>
            <a:chOff x="4340068" y="0"/>
            <a:chExt cx="456465" cy="46693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321170-6398-3A62-8C1A-C5F0427B3824}"/>
                </a:ext>
              </a:extLst>
            </p:cNvPr>
            <p:cNvSpPr/>
            <p:nvPr/>
          </p:nvSpPr>
          <p:spPr>
            <a:xfrm>
              <a:off x="4566048" y="359699"/>
              <a:ext cx="69404" cy="92174"/>
            </a:xfrm>
            <a:custGeom>
              <a:avLst/>
              <a:gdLst>
                <a:gd name="connsiteX0" fmla="*/ 0 w 69404"/>
                <a:gd name="connsiteY0" fmla="*/ 92146 h 92174"/>
                <a:gd name="connsiteX1" fmla="*/ 0 w 69404"/>
                <a:gd name="connsiteY1" fmla="*/ 78001 h 92174"/>
                <a:gd name="connsiteX2" fmla="*/ 55805 w 69404"/>
                <a:gd name="connsiteY2" fmla="*/ 0 h 92174"/>
                <a:gd name="connsiteX3" fmla="*/ 69404 w 69404"/>
                <a:gd name="connsiteY3" fmla="*/ 3939 h 92174"/>
                <a:gd name="connsiteX4" fmla="*/ 0 w 69404"/>
                <a:gd name="connsiteY4" fmla="*/ 92175 h 9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04" h="92174">
                  <a:moveTo>
                    <a:pt x="0" y="92146"/>
                  </a:moveTo>
                  <a:lnTo>
                    <a:pt x="0" y="78001"/>
                  </a:lnTo>
                  <a:cubicBezTo>
                    <a:pt x="20844" y="78001"/>
                    <a:pt x="41717" y="48847"/>
                    <a:pt x="55805" y="0"/>
                  </a:cubicBezTo>
                  <a:lnTo>
                    <a:pt x="69404" y="3939"/>
                  </a:lnTo>
                  <a:cubicBezTo>
                    <a:pt x="53218" y="60003"/>
                    <a:pt x="27917" y="92175"/>
                    <a:pt x="0" y="92175"/>
                  </a:cubicBez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EBA6C-25EE-D220-B65A-ECDB5436B0FB}"/>
                </a:ext>
              </a:extLst>
            </p:cNvPr>
            <p:cNvSpPr/>
            <p:nvPr/>
          </p:nvSpPr>
          <p:spPr>
            <a:xfrm>
              <a:off x="4566019" y="0"/>
              <a:ext cx="82111" cy="152694"/>
            </a:xfrm>
            <a:custGeom>
              <a:avLst/>
              <a:gdLst>
                <a:gd name="connsiteX0" fmla="*/ 68110 w 82111"/>
                <a:gd name="connsiteY0" fmla="*/ 152695 h 152694"/>
                <a:gd name="connsiteX1" fmla="*/ 0 w 82111"/>
                <a:gd name="connsiteY1" fmla="*/ 14145 h 152694"/>
                <a:gd name="connsiteX2" fmla="*/ 0 w 82111"/>
                <a:gd name="connsiteY2" fmla="*/ 0 h 152694"/>
                <a:gd name="connsiteX3" fmla="*/ 82112 w 82111"/>
                <a:gd name="connsiteY3" fmla="*/ 150855 h 152694"/>
                <a:gd name="connsiteX4" fmla="*/ 68082 w 82111"/>
                <a:gd name="connsiteY4" fmla="*/ 152695 h 15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1" h="152694">
                  <a:moveTo>
                    <a:pt x="68110" y="152695"/>
                  </a:moveTo>
                  <a:cubicBezTo>
                    <a:pt x="57415" y="71129"/>
                    <a:pt x="29412" y="14145"/>
                    <a:pt x="0" y="14145"/>
                  </a:cubicBezTo>
                  <a:lnTo>
                    <a:pt x="0" y="0"/>
                  </a:lnTo>
                  <a:cubicBezTo>
                    <a:pt x="37865" y="0"/>
                    <a:pt x="70094" y="59198"/>
                    <a:pt x="82112" y="150855"/>
                  </a:cubicBezTo>
                  <a:lnTo>
                    <a:pt x="68082" y="152695"/>
                  </a:ln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684CD10-E6D9-B125-43A7-084F6CEEE1DE}"/>
                </a:ext>
              </a:extLst>
            </p:cNvPr>
            <p:cNvSpPr/>
            <p:nvPr/>
          </p:nvSpPr>
          <p:spPr>
            <a:xfrm>
              <a:off x="4386960" y="322726"/>
              <a:ext cx="167099" cy="37318"/>
            </a:xfrm>
            <a:custGeom>
              <a:avLst/>
              <a:gdLst>
                <a:gd name="connsiteX0" fmla="*/ 4226 w 167099"/>
                <a:gd name="connsiteY0" fmla="*/ 37318 h 37318"/>
                <a:gd name="connsiteX1" fmla="*/ 0 w 167099"/>
                <a:gd name="connsiteY1" fmla="*/ 23806 h 37318"/>
                <a:gd name="connsiteX2" fmla="*/ 166869 w 167099"/>
                <a:gd name="connsiteY2" fmla="*/ 0 h 37318"/>
                <a:gd name="connsiteX3" fmla="*/ 167099 w 167099"/>
                <a:gd name="connsiteY3" fmla="*/ 14145 h 37318"/>
                <a:gd name="connsiteX4" fmla="*/ 4226 w 167099"/>
                <a:gd name="connsiteY4" fmla="*/ 37318 h 3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99" h="37318">
                  <a:moveTo>
                    <a:pt x="4226" y="37318"/>
                  </a:moveTo>
                  <a:lnTo>
                    <a:pt x="0" y="23806"/>
                  </a:lnTo>
                  <a:cubicBezTo>
                    <a:pt x="45886" y="9401"/>
                    <a:pt x="105170" y="949"/>
                    <a:pt x="166869" y="0"/>
                  </a:cubicBezTo>
                  <a:lnTo>
                    <a:pt x="167099" y="14145"/>
                  </a:lnTo>
                  <a:cubicBezTo>
                    <a:pt x="106723" y="15094"/>
                    <a:pt x="48876" y="23317"/>
                    <a:pt x="4226" y="37318"/>
                  </a:cubicBez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3ECBA2-2761-789C-587B-1237A7554178}"/>
                </a:ext>
              </a:extLst>
            </p:cNvPr>
            <p:cNvSpPr/>
            <p:nvPr/>
          </p:nvSpPr>
          <p:spPr>
            <a:xfrm>
              <a:off x="4340068" y="0"/>
              <a:ext cx="451845" cy="451845"/>
            </a:xfrm>
            <a:custGeom>
              <a:avLst/>
              <a:gdLst>
                <a:gd name="connsiteX0" fmla="*/ 225923 w 451845"/>
                <a:gd name="connsiteY0" fmla="*/ 451846 h 451845"/>
                <a:gd name="connsiteX1" fmla="*/ 0 w 451845"/>
                <a:gd name="connsiteY1" fmla="*/ 225923 h 451845"/>
                <a:gd name="connsiteX2" fmla="*/ 225923 w 451845"/>
                <a:gd name="connsiteY2" fmla="*/ 0 h 451845"/>
                <a:gd name="connsiteX3" fmla="*/ 451846 w 451845"/>
                <a:gd name="connsiteY3" fmla="*/ 225923 h 451845"/>
                <a:gd name="connsiteX4" fmla="*/ 405730 w 451845"/>
                <a:gd name="connsiteY4" fmla="*/ 362316 h 451845"/>
                <a:gd name="connsiteX5" fmla="*/ 400095 w 451845"/>
                <a:gd name="connsiteY5" fmla="*/ 365105 h 451845"/>
                <a:gd name="connsiteX6" fmla="*/ 400095 w 451845"/>
                <a:gd name="connsiteY6" fmla="*/ 365105 h 451845"/>
                <a:gd name="connsiteX7" fmla="*/ 394460 w 451845"/>
                <a:gd name="connsiteY7" fmla="*/ 362288 h 451845"/>
                <a:gd name="connsiteX8" fmla="*/ 392648 w 451845"/>
                <a:gd name="connsiteY8" fmla="*/ 359901 h 451845"/>
                <a:gd name="connsiteX9" fmla="*/ 360333 w 451845"/>
                <a:gd name="connsiteY9" fmla="*/ 384311 h 451845"/>
                <a:gd name="connsiteX10" fmla="*/ 367089 w 451845"/>
                <a:gd name="connsiteY10" fmla="*/ 393252 h 451845"/>
                <a:gd name="connsiteX11" fmla="*/ 365824 w 451845"/>
                <a:gd name="connsiteY11" fmla="*/ 403056 h 451845"/>
                <a:gd name="connsiteX12" fmla="*/ 225923 w 451845"/>
                <a:gd name="connsiteY12" fmla="*/ 451788 h 451845"/>
                <a:gd name="connsiteX13" fmla="*/ 225923 w 451845"/>
                <a:gd name="connsiteY13" fmla="*/ 14145 h 451845"/>
                <a:gd name="connsiteX14" fmla="*/ 14145 w 451845"/>
                <a:gd name="connsiteY14" fmla="*/ 225923 h 451845"/>
                <a:gd name="connsiteX15" fmla="*/ 225923 w 451845"/>
                <a:gd name="connsiteY15" fmla="*/ 437701 h 451845"/>
                <a:gd name="connsiteX16" fmla="*/ 351535 w 451845"/>
                <a:gd name="connsiteY16" fmla="*/ 396213 h 451845"/>
                <a:gd name="connsiteX17" fmla="*/ 344750 w 451845"/>
                <a:gd name="connsiteY17" fmla="*/ 387214 h 451845"/>
                <a:gd name="connsiteX18" fmla="*/ 343398 w 451845"/>
                <a:gd name="connsiteY18" fmla="*/ 381982 h 451845"/>
                <a:gd name="connsiteX19" fmla="*/ 346130 w 451845"/>
                <a:gd name="connsiteY19" fmla="*/ 377324 h 451845"/>
                <a:gd name="connsiteX20" fmla="*/ 389745 w 451845"/>
                <a:gd name="connsiteY20" fmla="*/ 344376 h 451845"/>
                <a:gd name="connsiteX21" fmla="*/ 399663 w 451845"/>
                <a:gd name="connsiteY21" fmla="*/ 345756 h 451845"/>
                <a:gd name="connsiteX22" fmla="*/ 399980 w 451845"/>
                <a:gd name="connsiteY22" fmla="*/ 346158 h 451845"/>
                <a:gd name="connsiteX23" fmla="*/ 437701 w 451845"/>
                <a:gd name="connsiteY23" fmla="*/ 225923 h 451845"/>
                <a:gd name="connsiteX24" fmla="*/ 225923 w 451845"/>
                <a:gd name="connsiteY24" fmla="*/ 14145 h 45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1845" h="451845">
                  <a:moveTo>
                    <a:pt x="225923" y="451846"/>
                  </a:moveTo>
                  <a:cubicBezTo>
                    <a:pt x="101346" y="451846"/>
                    <a:pt x="0" y="350500"/>
                    <a:pt x="0" y="225923"/>
                  </a:cubicBezTo>
                  <a:cubicBezTo>
                    <a:pt x="0" y="101346"/>
                    <a:pt x="101375" y="0"/>
                    <a:pt x="225923" y="0"/>
                  </a:cubicBezTo>
                  <a:cubicBezTo>
                    <a:pt x="350471" y="0"/>
                    <a:pt x="451846" y="101346"/>
                    <a:pt x="451846" y="225923"/>
                  </a:cubicBezTo>
                  <a:cubicBezTo>
                    <a:pt x="451846" y="275460"/>
                    <a:pt x="435889" y="322612"/>
                    <a:pt x="405730" y="362316"/>
                  </a:cubicBezTo>
                  <a:cubicBezTo>
                    <a:pt x="404407" y="364070"/>
                    <a:pt x="402309" y="365105"/>
                    <a:pt x="400095" y="365105"/>
                  </a:cubicBezTo>
                  <a:lnTo>
                    <a:pt x="400095" y="365105"/>
                  </a:lnTo>
                  <a:cubicBezTo>
                    <a:pt x="397881" y="365105"/>
                    <a:pt x="395782" y="364070"/>
                    <a:pt x="394460" y="362288"/>
                  </a:cubicBezTo>
                  <a:lnTo>
                    <a:pt x="392648" y="359901"/>
                  </a:lnTo>
                  <a:lnTo>
                    <a:pt x="360333" y="384311"/>
                  </a:lnTo>
                  <a:lnTo>
                    <a:pt x="367089" y="393252"/>
                  </a:lnTo>
                  <a:cubicBezTo>
                    <a:pt x="369418" y="396328"/>
                    <a:pt x="368843" y="400670"/>
                    <a:pt x="365824" y="403056"/>
                  </a:cubicBezTo>
                  <a:cubicBezTo>
                    <a:pt x="325487" y="434941"/>
                    <a:pt x="277128" y="451788"/>
                    <a:pt x="225923" y="451788"/>
                  </a:cubicBezTo>
                  <a:close/>
                  <a:moveTo>
                    <a:pt x="225923" y="14145"/>
                  </a:moveTo>
                  <a:cubicBezTo>
                    <a:pt x="109166" y="14145"/>
                    <a:pt x="14145" y="109138"/>
                    <a:pt x="14145" y="225923"/>
                  </a:cubicBezTo>
                  <a:cubicBezTo>
                    <a:pt x="14145" y="342708"/>
                    <a:pt x="109138" y="437701"/>
                    <a:pt x="225923" y="437701"/>
                  </a:cubicBezTo>
                  <a:cubicBezTo>
                    <a:pt x="271608" y="437701"/>
                    <a:pt x="314878" y="423383"/>
                    <a:pt x="351535" y="396213"/>
                  </a:cubicBezTo>
                  <a:lnTo>
                    <a:pt x="344750" y="387214"/>
                  </a:lnTo>
                  <a:cubicBezTo>
                    <a:pt x="343628" y="385719"/>
                    <a:pt x="343140" y="383822"/>
                    <a:pt x="343398" y="381982"/>
                  </a:cubicBezTo>
                  <a:cubicBezTo>
                    <a:pt x="343657" y="380113"/>
                    <a:pt x="344635" y="378445"/>
                    <a:pt x="346130" y="377324"/>
                  </a:cubicBezTo>
                  <a:lnTo>
                    <a:pt x="389745" y="344376"/>
                  </a:lnTo>
                  <a:cubicBezTo>
                    <a:pt x="392878" y="342018"/>
                    <a:pt x="397306" y="342651"/>
                    <a:pt x="399663" y="345756"/>
                  </a:cubicBezTo>
                  <a:lnTo>
                    <a:pt x="399980" y="346158"/>
                  </a:lnTo>
                  <a:cubicBezTo>
                    <a:pt x="424677" y="310565"/>
                    <a:pt x="437701" y="269222"/>
                    <a:pt x="437701" y="225923"/>
                  </a:cubicBezTo>
                  <a:cubicBezTo>
                    <a:pt x="437701" y="109166"/>
                    <a:pt x="342708" y="14145"/>
                    <a:pt x="225923" y="14145"/>
                  </a:cubicBez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E1F96BD-5DB5-3B71-B806-225308C2687B}"/>
                </a:ext>
              </a:extLst>
            </p:cNvPr>
            <p:cNvSpPr/>
            <p:nvPr/>
          </p:nvSpPr>
          <p:spPr>
            <a:xfrm>
              <a:off x="4386931" y="90392"/>
              <a:ext cx="358089" cy="37433"/>
            </a:xfrm>
            <a:custGeom>
              <a:avLst/>
              <a:gdLst>
                <a:gd name="connsiteX0" fmla="*/ 179059 w 358089"/>
                <a:gd name="connsiteY0" fmla="*/ 37433 h 37433"/>
                <a:gd name="connsiteX1" fmla="*/ 0 w 358089"/>
                <a:gd name="connsiteY1" fmla="*/ 13513 h 37433"/>
                <a:gd name="connsiteX2" fmla="*/ 4226 w 358089"/>
                <a:gd name="connsiteY2" fmla="*/ 0 h 37433"/>
                <a:gd name="connsiteX3" fmla="*/ 179059 w 358089"/>
                <a:gd name="connsiteY3" fmla="*/ 23259 h 37433"/>
                <a:gd name="connsiteX4" fmla="*/ 353864 w 358089"/>
                <a:gd name="connsiteY4" fmla="*/ 0 h 37433"/>
                <a:gd name="connsiteX5" fmla="*/ 358090 w 358089"/>
                <a:gd name="connsiteY5" fmla="*/ 13513 h 37433"/>
                <a:gd name="connsiteX6" fmla="*/ 179031 w 358089"/>
                <a:gd name="connsiteY6" fmla="*/ 37433 h 3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089" h="37433">
                  <a:moveTo>
                    <a:pt x="179059" y="37433"/>
                  </a:moveTo>
                  <a:cubicBezTo>
                    <a:pt x="112760" y="37433"/>
                    <a:pt x="49164" y="28952"/>
                    <a:pt x="0" y="13513"/>
                  </a:cubicBezTo>
                  <a:lnTo>
                    <a:pt x="4226" y="0"/>
                  </a:lnTo>
                  <a:cubicBezTo>
                    <a:pt x="52039" y="15008"/>
                    <a:pt x="114140" y="23259"/>
                    <a:pt x="179059" y="23259"/>
                  </a:cubicBezTo>
                  <a:cubicBezTo>
                    <a:pt x="243978" y="23259"/>
                    <a:pt x="306051" y="15008"/>
                    <a:pt x="353864" y="0"/>
                  </a:cubicBezTo>
                  <a:lnTo>
                    <a:pt x="358090" y="13513"/>
                  </a:lnTo>
                  <a:cubicBezTo>
                    <a:pt x="308926" y="28923"/>
                    <a:pt x="245358" y="37433"/>
                    <a:pt x="179031" y="37433"/>
                  </a:cubicBez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7A8F986-0DB9-AB25-05C1-09F7834C1A32}"/>
                </a:ext>
              </a:extLst>
            </p:cNvPr>
            <p:cNvSpPr/>
            <p:nvPr/>
          </p:nvSpPr>
          <p:spPr>
            <a:xfrm>
              <a:off x="4347169" y="218850"/>
              <a:ext cx="178944" cy="14145"/>
            </a:xfrm>
            <a:custGeom>
              <a:avLst/>
              <a:gdLst>
                <a:gd name="connsiteX0" fmla="*/ 0 w 178944"/>
                <a:gd name="connsiteY0" fmla="*/ 0 h 14145"/>
                <a:gd name="connsiteX1" fmla="*/ 178944 w 178944"/>
                <a:gd name="connsiteY1" fmla="*/ 0 h 14145"/>
                <a:gd name="connsiteX2" fmla="*/ 178944 w 178944"/>
                <a:gd name="connsiteY2" fmla="*/ 14145 h 14145"/>
                <a:gd name="connsiteX3" fmla="*/ 0 w 178944"/>
                <a:gd name="connsiteY3" fmla="*/ 14145 h 1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944" h="14145">
                  <a:moveTo>
                    <a:pt x="0" y="0"/>
                  </a:moveTo>
                  <a:lnTo>
                    <a:pt x="178944" y="0"/>
                  </a:lnTo>
                  <a:lnTo>
                    <a:pt x="178944" y="14145"/>
                  </a:lnTo>
                  <a:lnTo>
                    <a:pt x="0" y="14145"/>
                  </a:ln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D25CB84-0274-C289-EE1A-A6AAB058B237}"/>
                </a:ext>
              </a:extLst>
            </p:cNvPr>
            <p:cNvSpPr/>
            <p:nvPr/>
          </p:nvSpPr>
          <p:spPr>
            <a:xfrm>
              <a:off x="4734383" y="218850"/>
              <a:ext cx="50486" cy="14145"/>
            </a:xfrm>
            <a:custGeom>
              <a:avLst/>
              <a:gdLst>
                <a:gd name="connsiteX0" fmla="*/ 0 w 50486"/>
                <a:gd name="connsiteY0" fmla="*/ 0 h 14145"/>
                <a:gd name="connsiteX1" fmla="*/ 50486 w 50486"/>
                <a:gd name="connsiteY1" fmla="*/ 0 h 14145"/>
                <a:gd name="connsiteX2" fmla="*/ 50486 w 50486"/>
                <a:gd name="connsiteY2" fmla="*/ 14145 h 14145"/>
                <a:gd name="connsiteX3" fmla="*/ 0 w 50486"/>
                <a:gd name="connsiteY3" fmla="*/ 14145 h 1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6" h="14145">
                  <a:moveTo>
                    <a:pt x="0" y="0"/>
                  </a:moveTo>
                  <a:lnTo>
                    <a:pt x="50486" y="0"/>
                  </a:lnTo>
                  <a:lnTo>
                    <a:pt x="50486" y="14145"/>
                  </a:lnTo>
                  <a:lnTo>
                    <a:pt x="0" y="14145"/>
                  </a:ln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A67E88A-3D81-EB1F-4D6D-53FF60F9180A}"/>
                </a:ext>
              </a:extLst>
            </p:cNvPr>
            <p:cNvSpPr/>
            <p:nvPr/>
          </p:nvSpPr>
          <p:spPr>
            <a:xfrm>
              <a:off x="4479106" y="0"/>
              <a:ext cx="86884" cy="451845"/>
            </a:xfrm>
            <a:custGeom>
              <a:avLst/>
              <a:gdLst>
                <a:gd name="connsiteX0" fmla="*/ 86885 w 86884"/>
                <a:gd name="connsiteY0" fmla="*/ 451846 h 451845"/>
                <a:gd name="connsiteX1" fmla="*/ 0 w 86884"/>
                <a:gd name="connsiteY1" fmla="*/ 225923 h 451845"/>
                <a:gd name="connsiteX2" fmla="*/ 86885 w 86884"/>
                <a:gd name="connsiteY2" fmla="*/ 0 h 451845"/>
                <a:gd name="connsiteX3" fmla="*/ 86885 w 86884"/>
                <a:gd name="connsiteY3" fmla="*/ 14145 h 451845"/>
                <a:gd name="connsiteX4" fmla="*/ 14145 w 86884"/>
                <a:gd name="connsiteY4" fmla="*/ 225923 h 451845"/>
                <a:gd name="connsiteX5" fmla="*/ 86885 w 86884"/>
                <a:gd name="connsiteY5" fmla="*/ 437701 h 451845"/>
                <a:gd name="connsiteX6" fmla="*/ 86885 w 86884"/>
                <a:gd name="connsiteY6" fmla="*/ 451846 h 45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84" h="451845">
                  <a:moveTo>
                    <a:pt x="86885" y="451846"/>
                  </a:moveTo>
                  <a:cubicBezTo>
                    <a:pt x="38152" y="451846"/>
                    <a:pt x="0" y="352599"/>
                    <a:pt x="0" y="225923"/>
                  </a:cubicBezTo>
                  <a:cubicBezTo>
                    <a:pt x="0" y="99247"/>
                    <a:pt x="38181" y="0"/>
                    <a:pt x="86885" y="0"/>
                  </a:cubicBezTo>
                  <a:lnTo>
                    <a:pt x="86885" y="14145"/>
                  </a:lnTo>
                  <a:cubicBezTo>
                    <a:pt x="51751" y="14145"/>
                    <a:pt x="14145" y="99247"/>
                    <a:pt x="14145" y="225923"/>
                  </a:cubicBezTo>
                  <a:cubicBezTo>
                    <a:pt x="14145" y="352599"/>
                    <a:pt x="51751" y="437701"/>
                    <a:pt x="86885" y="437701"/>
                  </a:cubicBezTo>
                  <a:lnTo>
                    <a:pt x="86885" y="451846"/>
                  </a:ln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530C2BF-6798-A55E-D39B-07669AEA1312}"/>
                </a:ext>
              </a:extLst>
            </p:cNvPr>
            <p:cNvSpPr/>
            <p:nvPr/>
          </p:nvSpPr>
          <p:spPr>
            <a:xfrm>
              <a:off x="4579618" y="241764"/>
              <a:ext cx="14145" cy="44218"/>
            </a:xfrm>
            <a:custGeom>
              <a:avLst/>
              <a:gdLst>
                <a:gd name="connsiteX0" fmla="*/ 0 w 14145"/>
                <a:gd name="connsiteY0" fmla="*/ 0 h 44218"/>
                <a:gd name="connsiteX1" fmla="*/ 14145 w 14145"/>
                <a:gd name="connsiteY1" fmla="*/ 0 h 44218"/>
                <a:gd name="connsiteX2" fmla="*/ 14145 w 14145"/>
                <a:gd name="connsiteY2" fmla="*/ 44219 h 44218"/>
                <a:gd name="connsiteX3" fmla="*/ 0 w 14145"/>
                <a:gd name="connsiteY3" fmla="*/ 44219 h 4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5" h="44218">
                  <a:moveTo>
                    <a:pt x="0" y="0"/>
                  </a:moveTo>
                  <a:lnTo>
                    <a:pt x="14145" y="0"/>
                  </a:lnTo>
                  <a:lnTo>
                    <a:pt x="14145" y="44219"/>
                  </a:lnTo>
                  <a:lnTo>
                    <a:pt x="0" y="44219"/>
                  </a:lnTo>
                  <a:close/>
                </a:path>
              </a:pathLst>
            </a:custGeom>
            <a:solidFill>
              <a:srgbClr val="F4BD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FAC6D97-3A93-E54B-7DDB-D400D1E51566}"/>
                </a:ext>
              </a:extLst>
            </p:cNvPr>
            <p:cNvSpPr/>
            <p:nvPr/>
          </p:nvSpPr>
          <p:spPr>
            <a:xfrm>
              <a:off x="4621393" y="203526"/>
              <a:ext cx="14145" cy="82457"/>
            </a:xfrm>
            <a:custGeom>
              <a:avLst/>
              <a:gdLst>
                <a:gd name="connsiteX0" fmla="*/ 0 w 14145"/>
                <a:gd name="connsiteY0" fmla="*/ 0 h 82457"/>
                <a:gd name="connsiteX1" fmla="*/ 14145 w 14145"/>
                <a:gd name="connsiteY1" fmla="*/ 0 h 82457"/>
                <a:gd name="connsiteX2" fmla="*/ 14145 w 14145"/>
                <a:gd name="connsiteY2" fmla="*/ 82457 h 82457"/>
                <a:gd name="connsiteX3" fmla="*/ 0 w 14145"/>
                <a:gd name="connsiteY3" fmla="*/ 82457 h 8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5" h="82457">
                  <a:moveTo>
                    <a:pt x="0" y="0"/>
                  </a:moveTo>
                  <a:lnTo>
                    <a:pt x="14145" y="0"/>
                  </a:lnTo>
                  <a:lnTo>
                    <a:pt x="14145" y="82457"/>
                  </a:lnTo>
                  <a:lnTo>
                    <a:pt x="0" y="82457"/>
                  </a:lnTo>
                  <a:close/>
                </a:path>
              </a:pathLst>
            </a:custGeom>
            <a:solidFill>
              <a:srgbClr val="F4BD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D46BE01-704A-3047-A95F-5D6E8224F83B}"/>
                </a:ext>
              </a:extLst>
            </p:cNvPr>
            <p:cNvSpPr/>
            <p:nvPr/>
          </p:nvSpPr>
          <p:spPr>
            <a:xfrm>
              <a:off x="4664577" y="219080"/>
              <a:ext cx="14145" cy="66874"/>
            </a:xfrm>
            <a:custGeom>
              <a:avLst/>
              <a:gdLst>
                <a:gd name="connsiteX0" fmla="*/ 0 w 14145"/>
                <a:gd name="connsiteY0" fmla="*/ 0 h 66874"/>
                <a:gd name="connsiteX1" fmla="*/ 14145 w 14145"/>
                <a:gd name="connsiteY1" fmla="*/ 0 h 66874"/>
                <a:gd name="connsiteX2" fmla="*/ 14145 w 14145"/>
                <a:gd name="connsiteY2" fmla="*/ 66874 h 66874"/>
                <a:gd name="connsiteX3" fmla="*/ 0 w 14145"/>
                <a:gd name="connsiteY3" fmla="*/ 66874 h 6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5" h="66874">
                  <a:moveTo>
                    <a:pt x="0" y="0"/>
                  </a:moveTo>
                  <a:lnTo>
                    <a:pt x="14145" y="0"/>
                  </a:lnTo>
                  <a:lnTo>
                    <a:pt x="14145" y="66874"/>
                  </a:lnTo>
                  <a:lnTo>
                    <a:pt x="0" y="66874"/>
                  </a:lnTo>
                  <a:close/>
                </a:path>
              </a:pathLst>
            </a:custGeom>
            <a:solidFill>
              <a:srgbClr val="F4BD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598EBE-61D7-8E79-3A5A-EB682BD9C3A8}"/>
                </a:ext>
              </a:extLst>
            </p:cNvPr>
            <p:cNvSpPr/>
            <p:nvPr/>
          </p:nvSpPr>
          <p:spPr>
            <a:xfrm>
              <a:off x="4569699" y="278910"/>
              <a:ext cx="118452" cy="14145"/>
            </a:xfrm>
            <a:custGeom>
              <a:avLst/>
              <a:gdLst>
                <a:gd name="connsiteX0" fmla="*/ 0 w 118452"/>
                <a:gd name="connsiteY0" fmla="*/ 0 h 14145"/>
                <a:gd name="connsiteX1" fmla="*/ 118453 w 118452"/>
                <a:gd name="connsiteY1" fmla="*/ 0 h 14145"/>
                <a:gd name="connsiteX2" fmla="*/ 118453 w 118452"/>
                <a:gd name="connsiteY2" fmla="*/ 14145 h 14145"/>
                <a:gd name="connsiteX3" fmla="*/ 0 w 118452"/>
                <a:gd name="connsiteY3" fmla="*/ 14145 h 1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452" h="14145">
                  <a:moveTo>
                    <a:pt x="0" y="0"/>
                  </a:moveTo>
                  <a:lnTo>
                    <a:pt x="118453" y="0"/>
                  </a:lnTo>
                  <a:lnTo>
                    <a:pt x="118453" y="14145"/>
                  </a:lnTo>
                  <a:lnTo>
                    <a:pt x="0" y="14145"/>
                  </a:lnTo>
                  <a:close/>
                </a:path>
              </a:pathLst>
            </a:custGeom>
            <a:solidFill>
              <a:srgbClr val="F4BD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4094C9-FBAB-3CF7-BCC3-FA9C6B7A21A5}"/>
                </a:ext>
              </a:extLst>
            </p:cNvPr>
            <p:cNvSpPr/>
            <p:nvPr/>
          </p:nvSpPr>
          <p:spPr>
            <a:xfrm>
              <a:off x="4517025" y="144358"/>
              <a:ext cx="224372" cy="224369"/>
            </a:xfrm>
            <a:custGeom>
              <a:avLst/>
              <a:gdLst>
                <a:gd name="connsiteX0" fmla="*/ 112447 w 224372"/>
                <a:gd name="connsiteY0" fmla="*/ 224369 h 224369"/>
                <a:gd name="connsiteX1" fmla="*/ 96721 w 224372"/>
                <a:gd name="connsiteY1" fmla="*/ 223277 h 224369"/>
                <a:gd name="connsiteX2" fmla="*/ 22688 w 224372"/>
                <a:gd name="connsiteY2" fmla="*/ 179777 h 224369"/>
                <a:gd name="connsiteX3" fmla="*/ 22688 w 224372"/>
                <a:gd name="connsiteY3" fmla="*/ 179777 h 224369"/>
                <a:gd name="connsiteX4" fmla="*/ 1096 w 224372"/>
                <a:gd name="connsiteY4" fmla="*/ 96659 h 224369"/>
                <a:gd name="connsiteX5" fmla="*/ 44596 w 224372"/>
                <a:gd name="connsiteY5" fmla="*/ 22626 h 224369"/>
                <a:gd name="connsiteX6" fmla="*/ 201747 w 224372"/>
                <a:gd name="connsiteY6" fmla="*/ 44534 h 224369"/>
                <a:gd name="connsiteX7" fmla="*/ 179839 w 224372"/>
                <a:gd name="connsiteY7" fmla="*/ 201685 h 224369"/>
                <a:gd name="connsiteX8" fmla="*/ 112447 w 224372"/>
                <a:gd name="connsiteY8" fmla="*/ 224369 h 224369"/>
                <a:gd name="connsiteX9" fmla="*/ 112102 w 224372"/>
                <a:gd name="connsiteY9" fmla="*/ 14144 h 224369"/>
                <a:gd name="connsiteX10" fmla="*/ 53134 w 224372"/>
                <a:gd name="connsiteY10" fmla="*/ 33925 h 224369"/>
                <a:gd name="connsiteX11" fmla="*/ 15126 w 224372"/>
                <a:gd name="connsiteY11" fmla="*/ 98614 h 224369"/>
                <a:gd name="connsiteX12" fmla="*/ 33987 w 224372"/>
                <a:gd name="connsiteY12" fmla="*/ 171238 h 224369"/>
                <a:gd name="connsiteX13" fmla="*/ 33987 w 224372"/>
                <a:gd name="connsiteY13" fmla="*/ 171238 h 224369"/>
                <a:gd name="connsiteX14" fmla="*/ 98676 w 224372"/>
                <a:gd name="connsiteY14" fmla="*/ 209246 h 224369"/>
                <a:gd name="connsiteX15" fmla="*/ 171300 w 224372"/>
                <a:gd name="connsiteY15" fmla="*/ 190386 h 224369"/>
                <a:gd name="connsiteX16" fmla="*/ 190448 w 224372"/>
                <a:gd name="connsiteY16" fmla="*/ 53044 h 224369"/>
                <a:gd name="connsiteX17" fmla="*/ 112102 w 224372"/>
                <a:gd name="connsiteY17" fmla="*/ 14115 h 22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372" h="224369">
                  <a:moveTo>
                    <a:pt x="112447" y="224369"/>
                  </a:moveTo>
                  <a:cubicBezTo>
                    <a:pt x="107215" y="224369"/>
                    <a:pt x="101982" y="223996"/>
                    <a:pt x="96721" y="223277"/>
                  </a:cubicBezTo>
                  <a:cubicBezTo>
                    <a:pt x="67050" y="219137"/>
                    <a:pt x="40743" y="203698"/>
                    <a:pt x="22688" y="179777"/>
                  </a:cubicBezTo>
                  <a:lnTo>
                    <a:pt x="22688" y="179777"/>
                  </a:lnTo>
                  <a:cubicBezTo>
                    <a:pt x="4632" y="155856"/>
                    <a:pt x="-3044" y="126358"/>
                    <a:pt x="1096" y="96659"/>
                  </a:cubicBezTo>
                  <a:cubicBezTo>
                    <a:pt x="5236" y="66988"/>
                    <a:pt x="20675" y="40681"/>
                    <a:pt x="44596" y="22626"/>
                  </a:cubicBezTo>
                  <a:cubicBezTo>
                    <a:pt x="93961" y="-14664"/>
                    <a:pt x="164457" y="-4831"/>
                    <a:pt x="201747" y="44534"/>
                  </a:cubicBezTo>
                  <a:cubicBezTo>
                    <a:pt x="239037" y="93899"/>
                    <a:pt x="229204" y="164395"/>
                    <a:pt x="179839" y="201685"/>
                  </a:cubicBezTo>
                  <a:cubicBezTo>
                    <a:pt x="160173" y="216549"/>
                    <a:pt x="136684" y="224369"/>
                    <a:pt x="112447" y="224369"/>
                  </a:cubicBezTo>
                  <a:close/>
                  <a:moveTo>
                    <a:pt x="112102" y="14144"/>
                  </a:moveTo>
                  <a:cubicBezTo>
                    <a:pt x="91517" y="14144"/>
                    <a:pt x="70787" y="20584"/>
                    <a:pt x="53134" y="33925"/>
                  </a:cubicBezTo>
                  <a:cubicBezTo>
                    <a:pt x="32233" y="49709"/>
                    <a:pt x="18749" y="72681"/>
                    <a:pt x="15126" y="98614"/>
                  </a:cubicBezTo>
                  <a:cubicBezTo>
                    <a:pt x="11504" y="124547"/>
                    <a:pt x="18202" y="150336"/>
                    <a:pt x="33987" y="171238"/>
                  </a:cubicBezTo>
                  <a:lnTo>
                    <a:pt x="33987" y="171238"/>
                  </a:lnTo>
                  <a:cubicBezTo>
                    <a:pt x="49771" y="192140"/>
                    <a:pt x="72742" y="205624"/>
                    <a:pt x="98676" y="209246"/>
                  </a:cubicBezTo>
                  <a:cubicBezTo>
                    <a:pt x="124609" y="212869"/>
                    <a:pt x="150398" y="206170"/>
                    <a:pt x="171300" y="190386"/>
                  </a:cubicBezTo>
                  <a:cubicBezTo>
                    <a:pt x="214455" y="157811"/>
                    <a:pt x="223022" y="96199"/>
                    <a:pt x="190448" y="53044"/>
                  </a:cubicBezTo>
                  <a:cubicBezTo>
                    <a:pt x="171185" y="27542"/>
                    <a:pt x="141802" y="14115"/>
                    <a:pt x="112102" y="14115"/>
                  </a:cubicBezTo>
                  <a:close/>
                </a:path>
              </a:pathLst>
            </a:custGeom>
            <a:solidFill>
              <a:srgbClr val="C2D5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E46B95-E8DD-80DA-1E00-DB4FB8D40BBE}"/>
                </a:ext>
              </a:extLst>
            </p:cNvPr>
            <p:cNvSpPr/>
            <p:nvPr/>
          </p:nvSpPr>
          <p:spPr>
            <a:xfrm rot="19376400">
              <a:off x="4697271" y="336667"/>
              <a:ext cx="14145" cy="38727"/>
            </a:xfrm>
            <a:custGeom>
              <a:avLst/>
              <a:gdLst>
                <a:gd name="connsiteX0" fmla="*/ 0 w 14145"/>
                <a:gd name="connsiteY0" fmla="*/ 0 h 38727"/>
                <a:gd name="connsiteX1" fmla="*/ 14145 w 14145"/>
                <a:gd name="connsiteY1" fmla="*/ 0 h 38727"/>
                <a:gd name="connsiteX2" fmla="*/ 14145 w 14145"/>
                <a:gd name="connsiteY2" fmla="*/ 38727 h 38727"/>
                <a:gd name="connsiteX3" fmla="*/ 0 w 14145"/>
                <a:gd name="connsiteY3" fmla="*/ 38727 h 3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5" h="38727">
                  <a:moveTo>
                    <a:pt x="0" y="0"/>
                  </a:moveTo>
                  <a:lnTo>
                    <a:pt x="14145" y="0"/>
                  </a:lnTo>
                  <a:lnTo>
                    <a:pt x="14145" y="38727"/>
                  </a:lnTo>
                  <a:lnTo>
                    <a:pt x="0" y="38727"/>
                  </a:lnTo>
                  <a:close/>
                </a:path>
              </a:pathLst>
            </a:custGeom>
            <a:solidFill>
              <a:srgbClr val="C2D5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F5EC7D-D40D-1B42-6EB0-38BD80B606A2}"/>
                </a:ext>
              </a:extLst>
            </p:cNvPr>
            <p:cNvSpPr/>
            <p:nvPr/>
          </p:nvSpPr>
          <p:spPr>
            <a:xfrm>
              <a:off x="4683390" y="342917"/>
              <a:ext cx="113143" cy="124022"/>
            </a:xfrm>
            <a:custGeom>
              <a:avLst/>
              <a:gdLst>
                <a:gd name="connsiteX0" fmla="*/ 78853 w 113143"/>
                <a:gd name="connsiteY0" fmla="*/ 124022 h 124022"/>
                <a:gd name="connsiteX1" fmla="*/ 74023 w 113143"/>
                <a:gd name="connsiteY1" fmla="*/ 123677 h 124022"/>
                <a:gd name="connsiteX2" fmla="*/ 51310 w 113143"/>
                <a:gd name="connsiteY2" fmla="*/ 110337 h 124022"/>
                <a:gd name="connsiteX3" fmla="*/ 1428 w 113143"/>
                <a:gd name="connsiteY3" fmla="*/ 44297 h 124022"/>
                <a:gd name="connsiteX4" fmla="*/ 2808 w 113143"/>
                <a:gd name="connsiteY4" fmla="*/ 34378 h 124022"/>
                <a:gd name="connsiteX5" fmla="*/ 46422 w 113143"/>
                <a:gd name="connsiteY5" fmla="*/ 1429 h 124022"/>
                <a:gd name="connsiteX6" fmla="*/ 51655 w 113143"/>
                <a:gd name="connsiteY6" fmla="*/ 78 h 124022"/>
                <a:gd name="connsiteX7" fmla="*/ 56313 w 113143"/>
                <a:gd name="connsiteY7" fmla="*/ 2810 h 124022"/>
                <a:gd name="connsiteX8" fmla="*/ 106195 w 113143"/>
                <a:gd name="connsiteY8" fmla="*/ 68850 h 124022"/>
                <a:gd name="connsiteX9" fmla="*/ 112808 w 113143"/>
                <a:gd name="connsiteY9" fmla="*/ 94352 h 124022"/>
                <a:gd name="connsiteX10" fmla="*/ 99467 w 113143"/>
                <a:gd name="connsiteY10" fmla="*/ 117065 h 124022"/>
                <a:gd name="connsiteX11" fmla="*/ 78796 w 113143"/>
                <a:gd name="connsiteY11" fmla="*/ 124022 h 124022"/>
                <a:gd name="connsiteX12" fmla="*/ 17010 w 113143"/>
                <a:gd name="connsiteY12" fmla="*/ 41422 h 124022"/>
                <a:gd name="connsiteX13" fmla="*/ 62638 w 113143"/>
                <a:gd name="connsiteY13" fmla="*/ 101827 h 124022"/>
                <a:gd name="connsiteX14" fmla="*/ 76007 w 113143"/>
                <a:gd name="connsiteY14" fmla="*/ 109676 h 124022"/>
                <a:gd name="connsiteX15" fmla="*/ 91015 w 113143"/>
                <a:gd name="connsiteY15" fmla="*/ 105766 h 124022"/>
                <a:gd name="connsiteX16" fmla="*/ 98864 w 113143"/>
                <a:gd name="connsiteY16" fmla="*/ 92397 h 124022"/>
                <a:gd name="connsiteX17" fmla="*/ 94954 w 113143"/>
                <a:gd name="connsiteY17" fmla="*/ 77389 h 124022"/>
                <a:gd name="connsiteX18" fmla="*/ 49326 w 113143"/>
                <a:gd name="connsiteY18" fmla="*/ 16984 h 124022"/>
                <a:gd name="connsiteX19" fmla="*/ 17010 w 113143"/>
                <a:gd name="connsiteY19" fmla="*/ 41393 h 12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143" h="124022">
                  <a:moveTo>
                    <a:pt x="78853" y="124022"/>
                  </a:moveTo>
                  <a:cubicBezTo>
                    <a:pt x="77243" y="124022"/>
                    <a:pt x="75633" y="123907"/>
                    <a:pt x="74023" y="123677"/>
                  </a:cubicBezTo>
                  <a:cubicBezTo>
                    <a:pt x="64909" y="122412"/>
                    <a:pt x="56859" y="117669"/>
                    <a:pt x="51310" y="110337"/>
                  </a:cubicBezTo>
                  <a:lnTo>
                    <a:pt x="1428" y="44297"/>
                  </a:lnTo>
                  <a:cubicBezTo>
                    <a:pt x="-930" y="41192"/>
                    <a:pt x="-297" y="36735"/>
                    <a:pt x="2808" y="34378"/>
                  </a:cubicBezTo>
                  <a:lnTo>
                    <a:pt x="46422" y="1429"/>
                  </a:lnTo>
                  <a:cubicBezTo>
                    <a:pt x="47917" y="308"/>
                    <a:pt x="49815" y="-209"/>
                    <a:pt x="51655" y="78"/>
                  </a:cubicBezTo>
                  <a:cubicBezTo>
                    <a:pt x="53524" y="337"/>
                    <a:pt x="55191" y="1314"/>
                    <a:pt x="56313" y="2810"/>
                  </a:cubicBezTo>
                  <a:lnTo>
                    <a:pt x="106195" y="68850"/>
                  </a:lnTo>
                  <a:cubicBezTo>
                    <a:pt x="111744" y="76181"/>
                    <a:pt x="114073" y="85238"/>
                    <a:pt x="112808" y="94352"/>
                  </a:cubicBezTo>
                  <a:cubicBezTo>
                    <a:pt x="111543" y="103466"/>
                    <a:pt x="106799" y="111516"/>
                    <a:pt x="99467" y="117065"/>
                  </a:cubicBezTo>
                  <a:cubicBezTo>
                    <a:pt x="93430" y="121607"/>
                    <a:pt x="86242" y="124022"/>
                    <a:pt x="78796" y="124022"/>
                  </a:cubicBezTo>
                  <a:close/>
                  <a:moveTo>
                    <a:pt x="17010" y="41422"/>
                  </a:moveTo>
                  <a:lnTo>
                    <a:pt x="62638" y="101827"/>
                  </a:lnTo>
                  <a:cubicBezTo>
                    <a:pt x="65887" y="106140"/>
                    <a:pt x="70659" y="108928"/>
                    <a:pt x="76007" y="109676"/>
                  </a:cubicBezTo>
                  <a:cubicBezTo>
                    <a:pt x="81383" y="110423"/>
                    <a:pt x="86702" y="109043"/>
                    <a:pt x="91015" y="105766"/>
                  </a:cubicBezTo>
                  <a:cubicBezTo>
                    <a:pt x="95327" y="102517"/>
                    <a:pt x="98116" y="97744"/>
                    <a:pt x="98864" y="92397"/>
                  </a:cubicBezTo>
                  <a:cubicBezTo>
                    <a:pt x="99611" y="87049"/>
                    <a:pt x="98231" y="81701"/>
                    <a:pt x="94954" y="77389"/>
                  </a:cubicBezTo>
                  <a:lnTo>
                    <a:pt x="49326" y="16984"/>
                  </a:lnTo>
                  <a:lnTo>
                    <a:pt x="17010" y="41393"/>
                  </a:lnTo>
                  <a:close/>
                </a:path>
              </a:pathLst>
            </a:custGeom>
            <a:solidFill>
              <a:srgbClr val="C2D5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8842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07234-2300-F1E1-61AA-7670B8418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2" b="27972"/>
          <a:stretch/>
        </p:blipFill>
        <p:spPr>
          <a:xfrm>
            <a:off x="-1" y="0"/>
            <a:ext cx="9143999" cy="22660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06582E-F6C1-FC43-D324-C2BDFBCE47A8}"/>
              </a:ext>
            </a:extLst>
          </p:cNvPr>
          <p:cNvSpPr/>
          <p:nvPr userDrawn="1"/>
        </p:nvSpPr>
        <p:spPr>
          <a:xfrm>
            <a:off x="1" y="1819092"/>
            <a:ext cx="9144000" cy="3324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D5C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64D719-6E40-6AE2-A383-FEDDD4F47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129" y="2429549"/>
            <a:ext cx="7325742" cy="155273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Quote/testimonial — Aptos, 24 pt.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6A8C1D1-EA1F-1F4C-3BFC-BAB0A7A24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8621" y="3982280"/>
            <a:ext cx="7325742" cy="6373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— Name, Title, Institution</a:t>
            </a:r>
          </a:p>
          <a:p>
            <a:pPr lvl="0"/>
            <a:r>
              <a:rPr lang="en-US" dirty="0"/>
              <a:t>Aptos Black, 16 pt.</a:t>
            </a:r>
          </a:p>
        </p:txBody>
      </p:sp>
      <p:pic>
        <p:nvPicPr>
          <p:cNvPr id="12" name="Picture 2" descr="No photo description available.">
            <a:extLst>
              <a:ext uri="{FF2B5EF4-FFF2-40B4-BE49-F238E27FC236}">
                <a16:creationId xmlns:a16="http://schemas.microsoft.com/office/drawing/2014/main" id="{60090ADA-7D2E-D380-8BE6-B04248DCA2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28" y="807249"/>
            <a:ext cx="1286435" cy="12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F601909-EE6F-1F3A-41D5-76428C816799}"/>
              </a:ext>
            </a:extLst>
          </p:cNvPr>
          <p:cNvSpPr/>
          <p:nvPr userDrawn="1"/>
        </p:nvSpPr>
        <p:spPr>
          <a:xfrm>
            <a:off x="909129" y="523790"/>
            <a:ext cx="1830593" cy="1830593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CFF831-4A18-0379-8E2E-176A0EC058CD}"/>
              </a:ext>
            </a:extLst>
          </p:cNvPr>
          <p:cNvSpPr/>
          <p:nvPr userDrawn="1"/>
        </p:nvSpPr>
        <p:spPr>
          <a:xfrm>
            <a:off x="1018968" y="633629"/>
            <a:ext cx="1625553" cy="1625553"/>
          </a:xfrm>
          <a:prstGeom prst="ellipse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Google Shape;186;p32">
            <a:extLst>
              <a:ext uri="{FF2B5EF4-FFF2-40B4-BE49-F238E27FC236}">
                <a16:creationId xmlns:a16="http://schemas.microsoft.com/office/drawing/2014/main" id="{FB3ABB75-3636-4452-F906-32B4486C5F0A}"/>
              </a:ext>
            </a:extLst>
          </p:cNvPr>
          <p:cNvSpPr/>
          <p:nvPr userDrawn="1"/>
        </p:nvSpPr>
        <p:spPr>
          <a:xfrm>
            <a:off x="1332599" y="1021801"/>
            <a:ext cx="981231" cy="797292"/>
          </a:xfrm>
          <a:custGeom>
            <a:avLst/>
            <a:gdLst/>
            <a:ahLst/>
            <a:cxnLst/>
            <a:rect l="l" t="t" r="r" b="b"/>
            <a:pathLst>
              <a:path w="3985" h="3238" extrusionOk="0">
                <a:moveTo>
                  <a:pt x="3508" y="0"/>
                </a:moveTo>
                <a:lnTo>
                  <a:pt x="3627" y="232"/>
                </a:lnTo>
                <a:lnTo>
                  <a:pt x="3528" y="277"/>
                </a:lnTo>
                <a:lnTo>
                  <a:pt x="3434" y="329"/>
                </a:lnTo>
                <a:lnTo>
                  <a:pt x="3342" y="386"/>
                </a:lnTo>
                <a:lnTo>
                  <a:pt x="3254" y="450"/>
                </a:lnTo>
                <a:lnTo>
                  <a:pt x="3169" y="519"/>
                </a:lnTo>
                <a:lnTo>
                  <a:pt x="3089" y="594"/>
                </a:lnTo>
                <a:lnTo>
                  <a:pt x="3011" y="676"/>
                </a:lnTo>
                <a:lnTo>
                  <a:pt x="2936" y="763"/>
                </a:lnTo>
                <a:lnTo>
                  <a:pt x="2869" y="853"/>
                </a:lnTo>
                <a:lnTo>
                  <a:pt x="2811" y="944"/>
                </a:lnTo>
                <a:lnTo>
                  <a:pt x="2761" y="1035"/>
                </a:lnTo>
                <a:lnTo>
                  <a:pt x="2720" y="1126"/>
                </a:lnTo>
                <a:lnTo>
                  <a:pt x="2689" y="1217"/>
                </a:lnTo>
                <a:lnTo>
                  <a:pt x="2666" y="1309"/>
                </a:lnTo>
                <a:lnTo>
                  <a:pt x="2653" y="1402"/>
                </a:lnTo>
                <a:lnTo>
                  <a:pt x="2648" y="1494"/>
                </a:lnTo>
                <a:lnTo>
                  <a:pt x="2650" y="1555"/>
                </a:lnTo>
                <a:lnTo>
                  <a:pt x="2654" y="1612"/>
                </a:lnTo>
                <a:lnTo>
                  <a:pt x="2662" y="1666"/>
                </a:lnTo>
                <a:lnTo>
                  <a:pt x="2672" y="1717"/>
                </a:lnTo>
                <a:lnTo>
                  <a:pt x="2686" y="1764"/>
                </a:lnTo>
                <a:lnTo>
                  <a:pt x="2749" y="1718"/>
                </a:lnTo>
                <a:lnTo>
                  <a:pt x="2814" y="1681"/>
                </a:lnTo>
                <a:lnTo>
                  <a:pt x="2881" y="1649"/>
                </a:lnTo>
                <a:lnTo>
                  <a:pt x="2950" y="1625"/>
                </a:lnTo>
                <a:lnTo>
                  <a:pt x="3018" y="1608"/>
                </a:lnTo>
                <a:lnTo>
                  <a:pt x="3090" y="1597"/>
                </a:lnTo>
                <a:lnTo>
                  <a:pt x="3163" y="1594"/>
                </a:lnTo>
                <a:lnTo>
                  <a:pt x="3240" y="1597"/>
                </a:lnTo>
                <a:lnTo>
                  <a:pt x="3313" y="1605"/>
                </a:lnTo>
                <a:lnTo>
                  <a:pt x="3384" y="1619"/>
                </a:lnTo>
                <a:lnTo>
                  <a:pt x="3452" y="1639"/>
                </a:lnTo>
                <a:lnTo>
                  <a:pt x="3517" y="1663"/>
                </a:lnTo>
                <a:lnTo>
                  <a:pt x="3580" y="1693"/>
                </a:lnTo>
                <a:lnTo>
                  <a:pt x="3639" y="1729"/>
                </a:lnTo>
                <a:lnTo>
                  <a:pt x="3696" y="1770"/>
                </a:lnTo>
                <a:lnTo>
                  <a:pt x="3749" y="1817"/>
                </a:lnTo>
                <a:lnTo>
                  <a:pt x="3799" y="1868"/>
                </a:lnTo>
                <a:lnTo>
                  <a:pt x="3842" y="1924"/>
                </a:lnTo>
                <a:lnTo>
                  <a:pt x="3881" y="1983"/>
                </a:lnTo>
                <a:lnTo>
                  <a:pt x="3912" y="2046"/>
                </a:lnTo>
                <a:lnTo>
                  <a:pt x="3939" y="2112"/>
                </a:lnTo>
                <a:lnTo>
                  <a:pt x="3958" y="2182"/>
                </a:lnTo>
                <a:lnTo>
                  <a:pt x="3973" y="2257"/>
                </a:lnTo>
                <a:lnTo>
                  <a:pt x="3982" y="2334"/>
                </a:lnTo>
                <a:lnTo>
                  <a:pt x="3985" y="2417"/>
                </a:lnTo>
                <a:lnTo>
                  <a:pt x="3982" y="2493"/>
                </a:lnTo>
                <a:lnTo>
                  <a:pt x="3973" y="2566"/>
                </a:lnTo>
                <a:lnTo>
                  <a:pt x="3958" y="2638"/>
                </a:lnTo>
                <a:lnTo>
                  <a:pt x="3938" y="2705"/>
                </a:lnTo>
                <a:lnTo>
                  <a:pt x="3911" y="2770"/>
                </a:lnTo>
                <a:lnTo>
                  <a:pt x="3878" y="2833"/>
                </a:lnTo>
                <a:lnTo>
                  <a:pt x="3841" y="2892"/>
                </a:lnTo>
                <a:lnTo>
                  <a:pt x="3796" y="2949"/>
                </a:lnTo>
                <a:lnTo>
                  <a:pt x="3747" y="3004"/>
                </a:lnTo>
                <a:lnTo>
                  <a:pt x="3692" y="3053"/>
                </a:lnTo>
                <a:lnTo>
                  <a:pt x="3636" y="3097"/>
                </a:lnTo>
                <a:lnTo>
                  <a:pt x="3575" y="3134"/>
                </a:lnTo>
                <a:lnTo>
                  <a:pt x="3514" y="3166"/>
                </a:lnTo>
                <a:lnTo>
                  <a:pt x="3448" y="3192"/>
                </a:lnTo>
                <a:lnTo>
                  <a:pt x="3381" y="3213"/>
                </a:lnTo>
                <a:lnTo>
                  <a:pt x="3311" y="3227"/>
                </a:lnTo>
                <a:lnTo>
                  <a:pt x="3238" y="3236"/>
                </a:lnTo>
                <a:lnTo>
                  <a:pt x="3163" y="3238"/>
                </a:lnTo>
                <a:lnTo>
                  <a:pt x="3081" y="3236"/>
                </a:lnTo>
                <a:lnTo>
                  <a:pt x="3004" y="3227"/>
                </a:lnTo>
                <a:lnTo>
                  <a:pt x="2929" y="3213"/>
                </a:lnTo>
                <a:lnTo>
                  <a:pt x="2858" y="3193"/>
                </a:lnTo>
                <a:lnTo>
                  <a:pt x="2790" y="3168"/>
                </a:lnTo>
                <a:lnTo>
                  <a:pt x="2725" y="3137"/>
                </a:lnTo>
                <a:lnTo>
                  <a:pt x="2663" y="3100"/>
                </a:lnTo>
                <a:lnTo>
                  <a:pt x="2605" y="3057"/>
                </a:lnTo>
                <a:lnTo>
                  <a:pt x="2550" y="3010"/>
                </a:lnTo>
                <a:lnTo>
                  <a:pt x="2498" y="2955"/>
                </a:lnTo>
                <a:lnTo>
                  <a:pt x="2450" y="2896"/>
                </a:lnTo>
                <a:lnTo>
                  <a:pt x="2404" y="2831"/>
                </a:lnTo>
                <a:lnTo>
                  <a:pt x="2358" y="2754"/>
                </a:lnTo>
                <a:lnTo>
                  <a:pt x="2317" y="2671"/>
                </a:lnTo>
                <a:lnTo>
                  <a:pt x="2282" y="2586"/>
                </a:lnTo>
                <a:lnTo>
                  <a:pt x="2251" y="2496"/>
                </a:lnTo>
                <a:lnTo>
                  <a:pt x="2227" y="2402"/>
                </a:lnTo>
                <a:lnTo>
                  <a:pt x="2208" y="2303"/>
                </a:lnTo>
                <a:lnTo>
                  <a:pt x="2195" y="2200"/>
                </a:lnTo>
                <a:lnTo>
                  <a:pt x="2186" y="2094"/>
                </a:lnTo>
                <a:lnTo>
                  <a:pt x="2184" y="1983"/>
                </a:lnTo>
                <a:lnTo>
                  <a:pt x="2187" y="1855"/>
                </a:lnTo>
                <a:lnTo>
                  <a:pt x="2197" y="1730"/>
                </a:lnTo>
                <a:lnTo>
                  <a:pt x="2214" y="1607"/>
                </a:lnTo>
                <a:lnTo>
                  <a:pt x="2237" y="1488"/>
                </a:lnTo>
                <a:lnTo>
                  <a:pt x="2266" y="1370"/>
                </a:lnTo>
                <a:lnTo>
                  <a:pt x="2302" y="1256"/>
                </a:lnTo>
                <a:lnTo>
                  <a:pt x="2346" y="1144"/>
                </a:lnTo>
                <a:lnTo>
                  <a:pt x="2395" y="1036"/>
                </a:lnTo>
                <a:lnTo>
                  <a:pt x="2451" y="929"/>
                </a:lnTo>
                <a:lnTo>
                  <a:pt x="2514" y="826"/>
                </a:lnTo>
                <a:lnTo>
                  <a:pt x="2576" y="734"/>
                </a:lnTo>
                <a:lnTo>
                  <a:pt x="2644" y="646"/>
                </a:lnTo>
                <a:lnTo>
                  <a:pt x="2718" y="561"/>
                </a:lnTo>
                <a:lnTo>
                  <a:pt x="2797" y="480"/>
                </a:lnTo>
                <a:lnTo>
                  <a:pt x="2882" y="401"/>
                </a:lnTo>
                <a:lnTo>
                  <a:pt x="2973" y="327"/>
                </a:lnTo>
                <a:lnTo>
                  <a:pt x="3068" y="254"/>
                </a:lnTo>
                <a:lnTo>
                  <a:pt x="3171" y="185"/>
                </a:lnTo>
                <a:lnTo>
                  <a:pt x="3277" y="120"/>
                </a:lnTo>
                <a:lnTo>
                  <a:pt x="3389" y="58"/>
                </a:lnTo>
                <a:lnTo>
                  <a:pt x="3508" y="0"/>
                </a:lnTo>
                <a:close/>
                <a:moveTo>
                  <a:pt x="1324" y="0"/>
                </a:moveTo>
                <a:lnTo>
                  <a:pt x="1443" y="232"/>
                </a:lnTo>
                <a:lnTo>
                  <a:pt x="1344" y="277"/>
                </a:lnTo>
                <a:lnTo>
                  <a:pt x="1250" y="329"/>
                </a:lnTo>
                <a:lnTo>
                  <a:pt x="1158" y="386"/>
                </a:lnTo>
                <a:lnTo>
                  <a:pt x="1070" y="450"/>
                </a:lnTo>
                <a:lnTo>
                  <a:pt x="986" y="519"/>
                </a:lnTo>
                <a:lnTo>
                  <a:pt x="905" y="594"/>
                </a:lnTo>
                <a:lnTo>
                  <a:pt x="827" y="676"/>
                </a:lnTo>
                <a:lnTo>
                  <a:pt x="753" y="763"/>
                </a:lnTo>
                <a:lnTo>
                  <a:pt x="685" y="853"/>
                </a:lnTo>
                <a:lnTo>
                  <a:pt x="627" y="944"/>
                </a:lnTo>
                <a:lnTo>
                  <a:pt x="577" y="1035"/>
                </a:lnTo>
                <a:lnTo>
                  <a:pt x="536" y="1126"/>
                </a:lnTo>
                <a:lnTo>
                  <a:pt x="505" y="1217"/>
                </a:lnTo>
                <a:lnTo>
                  <a:pt x="482" y="1309"/>
                </a:lnTo>
                <a:lnTo>
                  <a:pt x="469" y="1402"/>
                </a:lnTo>
                <a:lnTo>
                  <a:pt x="464" y="1494"/>
                </a:lnTo>
                <a:lnTo>
                  <a:pt x="466" y="1555"/>
                </a:lnTo>
                <a:lnTo>
                  <a:pt x="470" y="1612"/>
                </a:lnTo>
                <a:lnTo>
                  <a:pt x="478" y="1666"/>
                </a:lnTo>
                <a:lnTo>
                  <a:pt x="488" y="1717"/>
                </a:lnTo>
                <a:lnTo>
                  <a:pt x="502" y="1764"/>
                </a:lnTo>
                <a:lnTo>
                  <a:pt x="564" y="1718"/>
                </a:lnTo>
                <a:lnTo>
                  <a:pt x="628" y="1681"/>
                </a:lnTo>
                <a:lnTo>
                  <a:pt x="695" y="1649"/>
                </a:lnTo>
                <a:lnTo>
                  <a:pt x="762" y="1625"/>
                </a:lnTo>
                <a:lnTo>
                  <a:pt x="832" y="1608"/>
                </a:lnTo>
                <a:lnTo>
                  <a:pt x="905" y="1597"/>
                </a:lnTo>
                <a:lnTo>
                  <a:pt x="978" y="1594"/>
                </a:lnTo>
                <a:lnTo>
                  <a:pt x="1054" y="1597"/>
                </a:lnTo>
                <a:lnTo>
                  <a:pt x="1127" y="1605"/>
                </a:lnTo>
                <a:lnTo>
                  <a:pt x="1197" y="1619"/>
                </a:lnTo>
                <a:lnTo>
                  <a:pt x="1265" y="1639"/>
                </a:lnTo>
                <a:lnTo>
                  <a:pt x="1330" y="1663"/>
                </a:lnTo>
                <a:lnTo>
                  <a:pt x="1391" y="1693"/>
                </a:lnTo>
                <a:lnTo>
                  <a:pt x="1452" y="1729"/>
                </a:lnTo>
                <a:lnTo>
                  <a:pt x="1509" y="1770"/>
                </a:lnTo>
                <a:lnTo>
                  <a:pt x="1563" y="1817"/>
                </a:lnTo>
                <a:lnTo>
                  <a:pt x="1608" y="1863"/>
                </a:lnTo>
                <a:lnTo>
                  <a:pt x="1649" y="1913"/>
                </a:lnTo>
                <a:lnTo>
                  <a:pt x="1684" y="1965"/>
                </a:lnTo>
                <a:lnTo>
                  <a:pt x="1715" y="2020"/>
                </a:lnTo>
                <a:lnTo>
                  <a:pt x="1742" y="2078"/>
                </a:lnTo>
                <a:lnTo>
                  <a:pt x="1762" y="2140"/>
                </a:lnTo>
                <a:lnTo>
                  <a:pt x="1779" y="2204"/>
                </a:lnTo>
                <a:lnTo>
                  <a:pt x="1791" y="2272"/>
                </a:lnTo>
                <a:lnTo>
                  <a:pt x="1799" y="2343"/>
                </a:lnTo>
                <a:lnTo>
                  <a:pt x="1801" y="2417"/>
                </a:lnTo>
                <a:lnTo>
                  <a:pt x="1797" y="2493"/>
                </a:lnTo>
                <a:lnTo>
                  <a:pt x="1789" y="2566"/>
                </a:lnTo>
                <a:lnTo>
                  <a:pt x="1773" y="2638"/>
                </a:lnTo>
                <a:lnTo>
                  <a:pt x="1751" y="2706"/>
                </a:lnTo>
                <a:lnTo>
                  <a:pt x="1722" y="2773"/>
                </a:lnTo>
                <a:lnTo>
                  <a:pt x="1689" y="2837"/>
                </a:lnTo>
                <a:lnTo>
                  <a:pt x="1649" y="2897"/>
                </a:lnTo>
                <a:lnTo>
                  <a:pt x="1604" y="2953"/>
                </a:lnTo>
                <a:lnTo>
                  <a:pt x="1556" y="3005"/>
                </a:lnTo>
                <a:lnTo>
                  <a:pt x="1504" y="3052"/>
                </a:lnTo>
                <a:lnTo>
                  <a:pt x="1447" y="3094"/>
                </a:lnTo>
                <a:lnTo>
                  <a:pt x="1387" y="3132"/>
                </a:lnTo>
                <a:lnTo>
                  <a:pt x="1324" y="3164"/>
                </a:lnTo>
                <a:lnTo>
                  <a:pt x="1257" y="3191"/>
                </a:lnTo>
                <a:lnTo>
                  <a:pt x="1191" y="3211"/>
                </a:lnTo>
                <a:lnTo>
                  <a:pt x="1122" y="3227"/>
                </a:lnTo>
                <a:lnTo>
                  <a:pt x="1051" y="3236"/>
                </a:lnTo>
                <a:lnTo>
                  <a:pt x="978" y="3238"/>
                </a:lnTo>
                <a:lnTo>
                  <a:pt x="897" y="3236"/>
                </a:lnTo>
                <a:lnTo>
                  <a:pt x="820" y="3227"/>
                </a:lnTo>
                <a:lnTo>
                  <a:pt x="745" y="3213"/>
                </a:lnTo>
                <a:lnTo>
                  <a:pt x="674" y="3193"/>
                </a:lnTo>
                <a:lnTo>
                  <a:pt x="606" y="3168"/>
                </a:lnTo>
                <a:lnTo>
                  <a:pt x="541" y="3137"/>
                </a:lnTo>
                <a:lnTo>
                  <a:pt x="480" y="3100"/>
                </a:lnTo>
                <a:lnTo>
                  <a:pt x="422" y="3057"/>
                </a:lnTo>
                <a:lnTo>
                  <a:pt x="366" y="3010"/>
                </a:lnTo>
                <a:lnTo>
                  <a:pt x="314" y="2955"/>
                </a:lnTo>
                <a:lnTo>
                  <a:pt x="266" y="2896"/>
                </a:lnTo>
                <a:lnTo>
                  <a:pt x="220" y="2831"/>
                </a:lnTo>
                <a:lnTo>
                  <a:pt x="174" y="2754"/>
                </a:lnTo>
                <a:lnTo>
                  <a:pt x="133" y="2671"/>
                </a:lnTo>
                <a:lnTo>
                  <a:pt x="98" y="2586"/>
                </a:lnTo>
                <a:lnTo>
                  <a:pt x="68" y="2496"/>
                </a:lnTo>
                <a:lnTo>
                  <a:pt x="43" y="2402"/>
                </a:lnTo>
                <a:lnTo>
                  <a:pt x="24" y="2303"/>
                </a:lnTo>
                <a:lnTo>
                  <a:pt x="11" y="2200"/>
                </a:lnTo>
                <a:lnTo>
                  <a:pt x="2" y="2094"/>
                </a:lnTo>
                <a:lnTo>
                  <a:pt x="0" y="1983"/>
                </a:lnTo>
                <a:lnTo>
                  <a:pt x="4" y="1855"/>
                </a:lnTo>
                <a:lnTo>
                  <a:pt x="13" y="1730"/>
                </a:lnTo>
                <a:lnTo>
                  <a:pt x="30" y="1607"/>
                </a:lnTo>
                <a:lnTo>
                  <a:pt x="53" y="1488"/>
                </a:lnTo>
                <a:lnTo>
                  <a:pt x="82" y="1370"/>
                </a:lnTo>
                <a:lnTo>
                  <a:pt x="118" y="1256"/>
                </a:lnTo>
                <a:lnTo>
                  <a:pt x="162" y="1144"/>
                </a:lnTo>
                <a:lnTo>
                  <a:pt x="211" y="1036"/>
                </a:lnTo>
                <a:lnTo>
                  <a:pt x="267" y="929"/>
                </a:lnTo>
                <a:lnTo>
                  <a:pt x="330" y="826"/>
                </a:lnTo>
                <a:lnTo>
                  <a:pt x="393" y="734"/>
                </a:lnTo>
                <a:lnTo>
                  <a:pt x="460" y="646"/>
                </a:lnTo>
                <a:lnTo>
                  <a:pt x="534" y="561"/>
                </a:lnTo>
                <a:lnTo>
                  <a:pt x="614" y="480"/>
                </a:lnTo>
                <a:lnTo>
                  <a:pt x="698" y="401"/>
                </a:lnTo>
                <a:lnTo>
                  <a:pt x="789" y="327"/>
                </a:lnTo>
                <a:lnTo>
                  <a:pt x="884" y="254"/>
                </a:lnTo>
                <a:lnTo>
                  <a:pt x="987" y="185"/>
                </a:lnTo>
                <a:lnTo>
                  <a:pt x="1093" y="120"/>
                </a:lnTo>
                <a:lnTo>
                  <a:pt x="1205" y="58"/>
                </a:lnTo>
                <a:lnTo>
                  <a:pt x="13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D5C"/>
              </a:solidFill>
              <a:effectLst/>
              <a:uLnTx/>
              <a:uFillTx/>
              <a:latin typeface="Aptos" panose="020B0004020202020204" pitchFamily="34" charset="0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83520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FFF7D1-F199-1478-2375-F968D11BB120}"/>
              </a:ext>
            </a:extLst>
          </p:cNvPr>
          <p:cNvSpPr/>
          <p:nvPr userDrawn="1"/>
        </p:nvSpPr>
        <p:spPr>
          <a:xfrm>
            <a:off x="1" y="0"/>
            <a:ext cx="9144000" cy="3923940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84FB24-3E82-2476-33B1-F3DA0218B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40 pt.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rgbClr val="00A8E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2BD1C2-DAB1-A067-E138-D4B29441CDE4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2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Section Hea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F8E7F2-190E-13E7-9A43-8F8B244EAC4B}"/>
              </a:ext>
            </a:extLst>
          </p:cNvPr>
          <p:cNvSpPr/>
          <p:nvPr userDrawn="1"/>
        </p:nvSpPr>
        <p:spPr>
          <a:xfrm>
            <a:off x="1" y="-1"/>
            <a:ext cx="9144000" cy="4270362"/>
          </a:xfrm>
          <a:custGeom>
            <a:avLst/>
            <a:gdLst>
              <a:gd name="connsiteX0" fmla="*/ 0 w 9144000"/>
              <a:gd name="connsiteY0" fmla="*/ 0 h 4270362"/>
              <a:gd name="connsiteX1" fmla="*/ 9143999 w 9144000"/>
              <a:gd name="connsiteY1" fmla="*/ 0 h 4270362"/>
              <a:gd name="connsiteX2" fmla="*/ 9143999 w 9144000"/>
              <a:gd name="connsiteY2" fmla="*/ 1565908 h 4270362"/>
              <a:gd name="connsiteX3" fmla="*/ 9144000 w 9144000"/>
              <a:gd name="connsiteY3" fmla="*/ 1565907 h 4270362"/>
              <a:gd name="connsiteX4" fmla="*/ 9144000 w 9144000"/>
              <a:gd name="connsiteY4" fmla="*/ 3896580 h 4270362"/>
              <a:gd name="connsiteX5" fmla="*/ 0 w 9144000"/>
              <a:gd name="connsiteY5" fmla="*/ 3896580 h 4270362"/>
              <a:gd name="connsiteX6" fmla="*/ 0 w 9144000"/>
              <a:gd name="connsiteY6" fmla="*/ 2571750 h 4270362"/>
              <a:gd name="connsiteX7" fmla="*/ 0 w 9144000"/>
              <a:gd name="connsiteY7" fmla="*/ 1565907 h 427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270362">
                <a:moveTo>
                  <a:pt x="0" y="0"/>
                </a:moveTo>
                <a:lnTo>
                  <a:pt x="9143999" y="0"/>
                </a:lnTo>
                <a:lnTo>
                  <a:pt x="9143999" y="1565908"/>
                </a:lnTo>
                <a:lnTo>
                  <a:pt x="9144000" y="1565907"/>
                </a:lnTo>
                <a:lnTo>
                  <a:pt x="9144000" y="3896580"/>
                </a:lnTo>
                <a:cubicBezTo>
                  <a:pt x="6096000" y="5191399"/>
                  <a:pt x="3048000" y="2601762"/>
                  <a:pt x="0" y="3896580"/>
                </a:cubicBezTo>
                <a:lnTo>
                  <a:pt x="0" y="2571750"/>
                </a:lnTo>
                <a:lnTo>
                  <a:pt x="0" y="1565907"/>
                </a:lnTo>
                <a:close/>
              </a:path>
            </a:pathLst>
          </a:cu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rgbClr val="00A8E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1733018D-A133-F541-F2C3-6F50D56D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40 pt.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45D56B8-6237-7ECF-88DE-7CF5DCA3B95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4DA918-45A3-F32C-9ED7-5956623AC807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2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ction Hea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48A5C7-C7B2-70FE-4BE4-148F576BB126}"/>
              </a:ext>
            </a:extLst>
          </p:cNvPr>
          <p:cNvSpPr/>
          <p:nvPr userDrawn="1"/>
        </p:nvSpPr>
        <p:spPr>
          <a:xfrm>
            <a:off x="0" y="3142420"/>
            <a:ext cx="9144000" cy="2001080"/>
          </a:xfrm>
          <a:custGeom>
            <a:avLst/>
            <a:gdLst>
              <a:gd name="connsiteX0" fmla="*/ 3654493 w 9144000"/>
              <a:gd name="connsiteY0" fmla="*/ 572754 h 2001080"/>
              <a:gd name="connsiteX1" fmla="*/ 4762393 w 9144000"/>
              <a:gd name="connsiteY1" fmla="*/ 1681416 h 2001080"/>
              <a:gd name="connsiteX2" fmla="*/ 4739885 w 9144000"/>
              <a:gd name="connsiteY2" fmla="*/ 1904850 h 2001080"/>
              <a:gd name="connsiteX3" fmla="*/ 4710034 w 9144000"/>
              <a:gd name="connsiteY3" fmla="*/ 2001080 h 2001080"/>
              <a:gd name="connsiteX4" fmla="*/ 2598953 w 9144000"/>
              <a:gd name="connsiteY4" fmla="*/ 2001080 h 2001080"/>
              <a:gd name="connsiteX5" fmla="*/ 2569102 w 9144000"/>
              <a:gd name="connsiteY5" fmla="*/ 1904850 h 2001080"/>
              <a:gd name="connsiteX6" fmla="*/ 2546593 w 9144000"/>
              <a:gd name="connsiteY6" fmla="*/ 1681416 h 2001080"/>
              <a:gd name="connsiteX7" fmla="*/ 3654493 w 9144000"/>
              <a:gd name="connsiteY7" fmla="*/ 572754 h 2001080"/>
              <a:gd name="connsiteX8" fmla="*/ 6284744 w 9144000"/>
              <a:gd name="connsiteY8" fmla="*/ 350905 h 2001080"/>
              <a:gd name="connsiteX9" fmla="*/ 6341648 w 9144000"/>
              <a:gd name="connsiteY9" fmla="*/ 397983 h 2001080"/>
              <a:gd name="connsiteX10" fmla="*/ 6570185 w 9144000"/>
              <a:gd name="connsiteY10" fmla="*/ 951227 h 2001080"/>
              <a:gd name="connsiteX11" fmla="*/ 6226169 w 9144000"/>
              <a:gd name="connsiteY11" fmla="*/ 1600010 h 2001080"/>
              <a:gd name="connsiteX12" fmla="*/ 6128560 w 9144000"/>
              <a:gd name="connsiteY12" fmla="*/ 1653135 h 2001080"/>
              <a:gd name="connsiteX13" fmla="*/ 6092764 w 9144000"/>
              <a:gd name="connsiteY13" fmla="*/ 1595667 h 2001080"/>
              <a:gd name="connsiteX14" fmla="*/ 5967300 w 9144000"/>
              <a:gd name="connsiteY14" fmla="*/ 1099205 h 2001080"/>
              <a:gd name="connsiteX15" fmla="*/ 6271766 w 9144000"/>
              <a:gd name="connsiteY15" fmla="*/ 362723 h 2001080"/>
              <a:gd name="connsiteX16" fmla="*/ 9114174 w 9144000"/>
              <a:gd name="connsiteY16" fmla="*/ 278072 h 2001080"/>
              <a:gd name="connsiteX17" fmla="*/ 9144000 w 9144000"/>
              <a:gd name="connsiteY17" fmla="*/ 281068 h 2001080"/>
              <a:gd name="connsiteX18" fmla="*/ 9144000 w 9144000"/>
              <a:gd name="connsiteY18" fmla="*/ 1353400 h 2001080"/>
              <a:gd name="connsiteX19" fmla="*/ 9114174 w 9144000"/>
              <a:gd name="connsiteY19" fmla="*/ 1356396 h 2001080"/>
              <a:gd name="connsiteX20" fmla="*/ 8573098 w 9144000"/>
              <a:gd name="connsiteY20" fmla="*/ 817234 h 2001080"/>
              <a:gd name="connsiteX21" fmla="*/ 9114174 w 9144000"/>
              <a:gd name="connsiteY21" fmla="*/ 278072 h 2001080"/>
              <a:gd name="connsiteX22" fmla="*/ 5789909 w 9144000"/>
              <a:gd name="connsiteY22" fmla="*/ 168822 h 2001080"/>
              <a:gd name="connsiteX23" fmla="*/ 6226169 w 9144000"/>
              <a:gd name="connsiteY23" fmla="*/ 302445 h 2001080"/>
              <a:gd name="connsiteX24" fmla="*/ 6273403 w 9144000"/>
              <a:gd name="connsiteY24" fmla="*/ 341522 h 2001080"/>
              <a:gd name="connsiteX25" fmla="*/ 6261450 w 9144000"/>
              <a:gd name="connsiteY25" fmla="*/ 352407 h 2001080"/>
              <a:gd name="connsiteX26" fmla="*/ 5952711 w 9144000"/>
              <a:gd name="connsiteY26" fmla="*/ 1099205 h 2001080"/>
              <a:gd name="connsiteX27" fmla="*/ 6079936 w 9144000"/>
              <a:gd name="connsiteY27" fmla="*/ 1602621 h 2001080"/>
              <a:gd name="connsiteX28" fmla="*/ 6115745 w 9144000"/>
              <a:gd name="connsiteY28" fmla="*/ 1660109 h 2001080"/>
              <a:gd name="connsiteX29" fmla="*/ 6093628 w 9144000"/>
              <a:gd name="connsiteY29" fmla="*/ 1672147 h 2001080"/>
              <a:gd name="connsiteX30" fmla="*/ 5789909 w 9144000"/>
              <a:gd name="connsiteY30" fmla="*/ 1733632 h 2001080"/>
              <a:gd name="connsiteX31" fmla="*/ 5009633 w 9144000"/>
              <a:gd name="connsiteY31" fmla="*/ 951227 h 2001080"/>
              <a:gd name="connsiteX32" fmla="*/ 5789909 w 9144000"/>
              <a:gd name="connsiteY32" fmla="*/ 168822 h 2001080"/>
              <a:gd name="connsiteX33" fmla="*/ 7006811 w 9144000"/>
              <a:gd name="connsiteY33" fmla="*/ 57662 h 2001080"/>
              <a:gd name="connsiteX34" fmla="*/ 8046322 w 9144000"/>
              <a:gd name="connsiteY34" fmla="*/ 1099205 h 2001080"/>
              <a:gd name="connsiteX35" fmla="*/ 7588012 w 9144000"/>
              <a:gd name="connsiteY35" fmla="*/ 1962869 h 2001080"/>
              <a:gd name="connsiteX36" fmla="*/ 7525237 w 9144000"/>
              <a:gd name="connsiteY36" fmla="*/ 2001080 h 2001080"/>
              <a:gd name="connsiteX37" fmla="*/ 6488386 w 9144000"/>
              <a:gd name="connsiteY37" fmla="*/ 2001080 h 2001080"/>
              <a:gd name="connsiteX38" fmla="*/ 6425611 w 9144000"/>
              <a:gd name="connsiteY38" fmla="*/ 1962869 h 2001080"/>
              <a:gd name="connsiteX39" fmla="*/ 6159085 w 9144000"/>
              <a:gd name="connsiteY39" fmla="*/ 1702142 h 2001080"/>
              <a:gd name="connsiteX40" fmla="*/ 6135478 w 9144000"/>
              <a:gd name="connsiteY40" fmla="*/ 1664242 h 2001080"/>
              <a:gd name="connsiteX41" fmla="*/ 6233506 w 9144000"/>
              <a:gd name="connsiteY41" fmla="*/ 1610892 h 2001080"/>
              <a:gd name="connsiteX42" fmla="*/ 6583308 w 9144000"/>
              <a:gd name="connsiteY42" fmla="*/ 951227 h 2001080"/>
              <a:gd name="connsiteX43" fmla="*/ 6350927 w 9144000"/>
              <a:gd name="connsiteY43" fmla="*/ 388704 h 2001080"/>
              <a:gd name="connsiteX44" fmla="*/ 6294499 w 9144000"/>
              <a:gd name="connsiteY44" fmla="*/ 342022 h 2001080"/>
              <a:gd name="connsiteX45" fmla="*/ 6345586 w 9144000"/>
              <a:gd name="connsiteY45" fmla="*/ 295500 h 2001080"/>
              <a:gd name="connsiteX46" fmla="*/ 7006811 w 9144000"/>
              <a:gd name="connsiteY46" fmla="*/ 57662 h 2001080"/>
              <a:gd name="connsiteX47" fmla="*/ 7916216 w 9144000"/>
              <a:gd name="connsiteY47" fmla="*/ 0 h 2001080"/>
              <a:gd name="connsiteX48" fmla="*/ 8656365 w 9144000"/>
              <a:gd name="connsiteY48" fmla="*/ 0 h 2001080"/>
              <a:gd name="connsiteX49" fmla="*/ 8684842 w 9144000"/>
              <a:gd name="connsiteY49" fmla="*/ 52280 h 2001080"/>
              <a:gd name="connsiteX50" fmla="*/ 8718834 w 9144000"/>
              <a:gd name="connsiteY50" fmla="*/ 220046 h 2001080"/>
              <a:gd name="connsiteX51" fmla="*/ 8286290 w 9144000"/>
              <a:gd name="connsiteY51" fmla="*/ 651050 h 2001080"/>
              <a:gd name="connsiteX52" fmla="*/ 7853746 w 9144000"/>
              <a:gd name="connsiteY52" fmla="*/ 220046 h 2001080"/>
              <a:gd name="connsiteX53" fmla="*/ 7887738 w 9144000"/>
              <a:gd name="connsiteY53" fmla="*/ 52280 h 2001080"/>
              <a:gd name="connsiteX54" fmla="*/ 0 w 9144000"/>
              <a:gd name="connsiteY54" fmla="*/ 0 h 2001080"/>
              <a:gd name="connsiteX55" fmla="*/ 7898631 w 9144000"/>
              <a:gd name="connsiteY55" fmla="*/ 0 h 2001080"/>
              <a:gd name="connsiteX56" fmla="*/ 7873445 w 9144000"/>
              <a:gd name="connsiteY56" fmla="*/ 46242 h 2001080"/>
              <a:gd name="connsiteX57" fmla="*/ 7838234 w 9144000"/>
              <a:gd name="connsiteY57" fmla="*/ 220046 h 2001080"/>
              <a:gd name="connsiteX58" fmla="*/ 8286290 w 9144000"/>
              <a:gd name="connsiteY58" fmla="*/ 666562 h 2001080"/>
              <a:gd name="connsiteX59" fmla="*/ 8734346 w 9144000"/>
              <a:gd name="connsiteY59" fmla="*/ 220046 h 2001080"/>
              <a:gd name="connsiteX60" fmla="*/ 8699135 w 9144000"/>
              <a:gd name="connsiteY60" fmla="*/ 46242 h 2001080"/>
              <a:gd name="connsiteX61" fmla="*/ 8673950 w 9144000"/>
              <a:gd name="connsiteY61" fmla="*/ 0 h 2001080"/>
              <a:gd name="connsiteX62" fmla="*/ 9144000 w 9144000"/>
              <a:gd name="connsiteY62" fmla="*/ 0 h 2001080"/>
              <a:gd name="connsiteX63" fmla="*/ 9144000 w 9144000"/>
              <a:gd name="connsiteY63" fmla="*/ 265617 h 2001080"/>
              <a:gd name="connsiteX64" fmla="*/ 9114174 w 9144000"/>
              <a:gd name="connsiteY64" fmla="*/ 262620 h 2001080"/>
              <a:gd name="connsiteX65" fmla="*/ 8557646 w 9144000"/>
              <a:gd name="connsiteY65" fmla="*/ 817234 h 2001080"/>
              <a:gd name="connsiteX66" fmla="*/ 9114174 w 9144000"/>
              <a:gd name="connsiteY66" fmla="*/ 1371848 h 2001080"/>
              <a:gd name="connsiteX67" fmla="*/ 9144000 w 9144000"/>
              <a:gd name="connsiteY67" fmla="*/ 1368852 h 2001080"/>
              <a:gd name="connsiteX68" fmla="*/ 9144000 w 9144000"/>
              <a:gd name="connsiteY68" fmla="*/ 2001080 h 2001080"/>
              <a:gd name="connsiteX69" fmla="*/ 7553267 w 9144000"/>
              <a:gd name="connsiteY69" fmla="*/ 2001080 h 2001080"/>
              <a:gd name="connsiteX70" fmla="*/ 7596168 w 9144000"/>
              <a:gd name="connsiteY70" fmla="*/ 1974967 h 2001080"/>
              <a:gd name="connsiteX71" fmla="*/ 8060911 w 9144000"/>
              <a:gd name="connsiteY71" fmla="*/ 1099205 h 2001080"/>
              <a:gd name="connsiteX72" fmla="*/ 7006811 w 9144000"/>
              <a:gd name="connsiteY72" fmla="*/ 43073 h 2001080"/>
              <a:gd name="connsiteX73" fmla="*/ 6336306 w 9144000"/>
              <a:gd name="connsiteY73" fmla="*/ 284242 h 2001080"/>
              <a:gd name="connsiteX74" fmla="*/ 6283158 w 9144000"/>
              <a:gd name="connsiteY74" fmla="*/ 332639 h 2001080"/>
              <a:gd name="connsiteX75" fmla="*/ 6233506 w 9144000"/>
              <a:gd name="connsiteY75" fmla="*/ 291563 h 2001080"/>
              <a:gd name="connsiteX76" fmla="*/ 5789909 w 9144000"/>
              <a:gd name="connsiteY76" fmla="*/ 155699 h 2001080"/>
              <a:gd name="connsiteX77" fmla="*/ 4996510 w 9144000"/>
              <a:gd name="connsiteY77" fmla="*/ 951227 h 2001080"/>
              <a:gd name="connsiteX78" fmla="*/ 5789909 w 9144000"/>
              <a:gd name="connsiteY78" fmla="*/ 1746755 h 2001080"/>
              <a:gd name="connsiteX79" fmla="*/ 6098736 w 9144000"/>
              <a:gd name="connsiteY79" fmla="*/ 1684239 h 2001080"/>
              <a:gd name="connsiteX80" fmla="*/ 6122664 w 9144000"/>
              <a:gd name="connsiteY80" fmla="*/ 1671216 h 2001080"/>
              <a:gd name="connsiteX81" fmla="*/ 6147188 w 9144000"/>
              <a:gd name="connsiteY81" fmla="*/ 1710587 h 2001080"/>
              <a:gd name="connsiteX82" fmla="*/ 6417454 w 9144000"/>
              <a:gd name="connsiteY82" fmla="*/ 1974967 h 2001080"/>
              <a:gd name="connsiteX83" fmla="*/ 6460356 w 9144000"/>
              <a:gd name="connsiteY83" fmla="*/ 2001080 h 2001080"/>
              <a:gd name="connsiteX84" fmla="*/ 4726761 w 9144000"/>
              <a:gd name="connsiteY84" fmla="*/ 2001080 h 2001080"/>
              <a:gd name="connsiteX85" fmla="*/ 4755609 w 9144000"/>
              <a:gd name="connsiteY85" fmla="*/ 1908085 h 2001080"/>
              <a:gd name="connsiteX86" fmla="*/ 4778443 w 9144000"/>
              <a:gd name="connsiteY86" fmla="*/ 1681416 h 2001080"/>
              <a:gd name="connsiteX87" fmla="*/ 3654493 w 9144000"/>
              <a:gd name="connsiteY87" fmla="*/ 556704 h 2001080"/>
              <a:gd name="connsiteX88" fmla="*/ 2530543 w 9144000"/>
              <a:gd name="connsiteY88" fmla="*/ 1681416 h 2001080"/>
              <a:gd name="connsiteX89" fmla="*/ 2553378 w 9144000"/>
              <a:gd name="connsiteY89" fmla="*/ 1908085 h 2001080"/>
              <a:gd name="connsiteX90" fmla="*/ 2582226 w 9144000"/>
              <a:gd name="connsiteY90" fmla="*/ 2001080 h 2001080"/>
              <a:gd name="connsiteX91" fmla="*/ 0 w 9144000"/>
              <a:gd name="connsiteY91" fmla="*/ 2001080 h 200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9144000" h="2001080">
                <a:moveTo>
                  <a:pt x="3654493" y="572754"/>
                </a:moveTo>
                <a:cubicBezTo>
                  <a:pt x="4266369" y="572754"/>
                  <a:pt x="4762393" y="1069119"/>
                  <a:pt x="4762393" y="1681416"/>
                </a:cubicBezTo>
                <a:cubicBezTo>
                  <a:pt x="4762393" y="1757953"/>
                  <a:pt x="4754643" y="1832679"/>
                  <a:pt x="4739885" y="1904850"/>
                </a:cubicBezTo>
                <a:lnTo>
                  <a:pt x="4710034" y="2001080"/>
                </a:lnTo>
                <a:lnTo>
                  <a:pt x="2598953" y="2001080"/>
                </a:lnTo>
                <a:lnTo>
                  <a:pt x="2569102" y="1904850"/>
                </a:lnTo>
                <a:cubicBezTo>
                  <a:pt x="2554344" y="1832679"/>
                  <a:pt x="2546593" y="1757953"/>
                  <a:pt x="2546593" y="1681416"/>
                </a:cubicBezTo>
                <a:cubicBezTo>
                  <a:pt x="2546593" y="1069119"/>
                  <a:pt x="3042617" y="572754"/>
                  <a:pt x="3654493" y="572754"/>
                </a:cubicBezTo>
                <a:close/>
                <a:moveTo>
                  <a:pt x="6284744" y="350905"/>
                </a:moveTo>
                <a:lnTo>
                  <a:pt x="6341648" y="397983"/>
                </a:lnTo>
                <a:cubicBezTo>
                  <a:pt x="6482850" y="539571"/>
                  <a:pt x="6570185" y="735172"/>
                  <a:pt x="6570185" y="951227"/>
                </a:cubicBezTo>
                <a:cubicBezTo>
                  <a:pt x="6570185" y="1221296"/>
                  <a:pt x="6433724" y="1459406"/>
                  <a:pt x="6226169" y="1600010"/>
                </a:cubicBezTo>
                <a:lnTo>
                  <a:pt x="6128560" y="1653135"/>
                </a:lnTo>
                <a:lnTo>
                  <a:pt x="6092764" y="1595667"/>
                </a:lnTo>
                <a:cubicBezTo>
                  <a:pt x="6012750" y="1448087"/>
                  <a:pt x="5967300" y="1278964"/>
                  <a:pt x="5967300" y="1099205"/>
                </a:cubicBezTo>
                <a:cubicBezTo>
                  <a:pt x="5967300" y="811591"/>
                  <a:pt x="6083652" y="551205"/>
                  <a:pt x="6271766" y="362723"/>
                </a:cubicBezTo>
                <a:close/>
                <a:moveTo>
                  <a:pt x="9114174" y="278072"/>
                </a:moveTo>
                <a:lnTo>
                  <a:pt x="9144000" y="281068"/>
                </a:lnTo>
                <a:lnTo>
                  <a:pt x="9144000" y="1353400"/>
                </a:lnTo>
                <a:lnTo>
                  <a:pt x="9114174" y="1356396"/>
                </a:lnTo>
                <a:cubicBezTo>
                  <a:pt x="8815346" y="1356396"/>
                  <a:pt x="8573098" y="1115005"/>
                  <a:pt x="8573098" y="817234"/>
                </a:cubicBezTo>
                <a:cubicBezTo>
                  <a:pt x="8573098" y="519463"/>
                  <a:pt x="8815346" y="278072"/>
                  <a:pt x="9114174" y="278072"/>
                </a:cubicBezTo>
                <a:close/>
                <a:moveTo>
                  <a:pt x="5789909" y="168822"/>
                </a:moveTo>
                <a:cubicBezTo>
                  <a:pt x="5951510" y="168822"/>
                  <a:pt x="6101636" y="218082"/>
                  <a:pt x="6226169" y="302445"/>
                </a:cubicBezTo>
                <a:lnTo>
                  <a:pt x="6273403" y="341522"/>
                </a:lnTo>
                <a:lnTo>
                  <a:pt x="6261450" y="352407"/>
                </a:lnTo>
                <a:cubicBezTo>
                  <a:pt x="6070695" y="543529"/>
                  <a:pt x="5952711" y="807562"/>
                  <a:pt x="5952711" y="1099205"/>
                </a:cubicBezTo>
                <a:cubicBezTo>
                  <a:pt x="5952711" y="1281482"/>
                  <a:pt x="5998799" y="1452974"/>
                  <a:pt x="6079936" y="1602621"/>
                </a:cubicBezTo>
                <a:lnTo>
                  <a:pt x="6115745" y="1660109"/>
                </a:lnTo>
                <a:lnTo>
                  <a:pt x="6093628" y="1672147"/>
                </a:lnTo>
                <a:cubicBezTo>
                  <a:pt x="6000277" y="1711739"/>
                  <a:pt x="5897643" y="1733632"/>
                  <a:pt x="5789909" y="1733632"/>
                </a:cubicBezTo>
                <a:cubicBezTo>
                  <a:pt x="5358974" y="1733632"/>
                  <a:pt x="5009633" y="1383337"/>
                  <a:pt x="5009633" y="951227"/>
                </a:cubicBezTo>
                <a:cubicBezTo>
                  <a:pt x="5009633" y="519117"/>
                  <a:pt x="5358974" y="168822"/>
                  <a:pt x="5789909" y="168822"/>
                </a:cubicBezTo>
                <a:close/>
                <a:moveTo>
                  <a:pt x="7006811" y="57662"/>
                </a:moveTo>
                <a:cubicBezTo>
                  <a:pt x="7580917" y="57662"/>
                  <a:pt x="8046322" y="523977"/>
                  <a:pt x="8046322" y="1099205"/>
                </a:cubicBezTo>
                <a:cubicBezTo>
                  <a:pt x="8046322" y="1458723"/>
                  <a:pt x="7864523" y="1775696"/>
                  <a:pt x="7588012" y="1962869"/>
                </a:cubicBezTo>
                <a:lnTo>
                  <a:pt x="7525237" y="2001080"/>
                </a:lnTo>
                <a:lnTo>
                  <a:pt x="6488386" y="2001080"/>
                </a:lnTo>
                <a:lnTo>
                  <a:pt x="6425611" y="1962869"/>
                </a:lnTo>
                <a:cubicBezTo>
                  <a:pt x="6321919" y="1892679"/>
                  <a:pt x="6231546" y="1804236"/>
                  <a:pt x="6159085" y="1702142"/>
                </a:cubicBezTo>
                <a:lnTo>
                  <a:pt x="6135478" y="1664242"/>
                </a:lnTo>
                <a:lnTo>
                  <a:pt x="6233506" y="1610892"/>
                </a:lnTo>
                <a:cubicBezTo>
                  <a:pt x="6444552" y="1467929"/>
                  <a:pt x="6583308" y="1225826"/>
                  <a:pt x="6583308" y="951227"/>
                </a:cubicBezTo>
                <a:cubicBezTo>
                  <a:pt x="6583308" y="731548"/>
                  <a:pt x="6494504" y="532666"/>
                  <a:pt x="6350927" y="388704"/>
                </a:cubicBezTo>
                <a:lnTo>
                  <a:pt x="6294499" y="342022"/>
                </a:lnTo>
                <a:lnTo>
                  <a:pt x="6345586" y="295500"/>
                </a:lnTo>
                <a:cubicBezTo>
                  <a:pt x="6525275" y="146918"/>
                  <a:pt x="6755640" y="57662"/>
                  <a:pt x="7006811" y="57662"/>
                </a:cubicBezTo>
                <a:close/>
                <a:moveTo>
                  <a:pt x="7916216" y="0"/>
                </a:moveTo>
                <a:lnTo>
                  <a:pt x="8656365" y="0"/>
                </a:lnTo>
                <a:lnTo>
                  <a:pt x="8684842" y="52280"/>
                </a:lnTo>
                <a:cubicBezTo>
                  <a:pt x="8706730" y="103845"/>
                  <a:pt x="8718834" y="160537"/>
                  <a:pt x="8718834" y="220046"/>
                </a:cubicBezTo>
                <a:cubicBezTo>
                  <a:pt x="8718834" y="458083"/>
                  <a:pt x="8525177" y="651050"/>
                  <a:pt x="8286290" y="651050"/>
                </a:cubicBezTo>
                <a:cubicBezTo>
                  <a:pt x="8047403" y="651050"/>
                  <a:pt x="7853746" y="458083"/>
                  <a:pt x="7853746" y="220046"/>
                </a:cubicBezTo>
                <a:cubicBezTo>
                  <a:pt x="7853746" y="160537"/>
                  <a:pt x="7865850" y="103845"/>
                  <a:pt x="7887738" y="52280"/>
                </a:cubicBezTo>
                <a:close/>
                <a:moveTo>
                  <a:pt x="0" y="0"/>
                </a:moveTo>
                <a:lnTo>
                  <a:pt x="7898631" y="0"/>
                </a:lnTo>
                <a:lnTo>
                  <a:pt x="7873445" y="46242"/>
                </a:lnTo>
                <a:cubicBezTo>
                  <a:pt x="7850772" y="99662"/>
                  <a:pt x="7838234" y="158395"/>
                  <a:pt x="7838234" y="220046"/>
                </a:cubicBezTo>
                <a:cubicBezTo>
                  <a:pt x="7838234" y="466650"/>
                  <a:pt x="8038836" y="666562"/>
                  <a:pt x="8286290" y="666562"/>
                </a:cubicBezTo>
                <a:cubicBezTo>
                  <a:pt x="8533744" y="666562"/>
                  <a:pt x="8734346" y="466650"/>
                  <a:pt x="8734346" y="220046"/>
                </a:cubicBezTo>
                <a:cubicBezTo>
                  <a:pt x="8734346" y="158395"/>
                  <a:pt x="8721808" y="99662"/>
                  <a:pt x="8699135" y="46242"/>
                </a:cubicBezTo>
                <a:lnTo>
                  <a:pt x="8673950" y="0"/>
                </a:lnTo>
                <a:lnTo>
                  <a:pt x="9144000" y="0"/>
                </a:lnTo>
                <a:lnTo>
                  <a:pt x="9144000" y="265617"/>
                </a:lnTo>
                <a:lnTo>
                  <a:pt x="9114174" y="262620"/>
                </a:lnTo>
                <a:cubicBezTo>
                  <a:pt x="8806812" y="262620"/>
                  <a:pt x="8557646" y="510929"/>
                  <a:pt x="8557646" y="817234"/>
                </a:cubicBezTo>
                <a:cubicBezTo>
                  <a:pt x="8557646" y="1123539"/>
                  <a:pt x="8806812" y="1371848"/>
                  <a:pt x="9114174" y="1371848"/>
                </a:cubicBezTo>
                <a:lnTo>
                  <a:pt x="9144000" y="1368852"/>
                </a:lnTo>
                <a:lnTo>
                  <a:pt x="9144000" y="2001080"/>
                </a:lnTo>
                <a:lnTo>
                  <a:pt x="7553267" y="2001080"/>
                </a:lnTo>
                <a:lnTo>
                  <a:pt x="7596168" y="1974967"/>
                </a:lnTo>
                <a:cubicBezTo>
                  <a:pt x="7876561" y="1785172"/>
                  <a:pt x="8060911" y="1463759"/>
                  <a:pt x="8060911" y="1099205"/>
                </a:cubicBezTo>
                <a:cubicBezTo>
                  <a:pt x="8060911" y="515919"/>
                  <a:pt x="7588974" y="43073"/>
                  <a:pt x="7006811" y="43073"/>
                </a:cubicBezTo>
                <a:cubicBezTo>
                  <a:pt x="6752115" y="43073"/>
                  <a:pt x="6518517" y="133579"/>
                  <a:pt x="6336306" y="284242"/>
                </a:cubicBezTo>
                <a:lnTo>
                  <a:pt x="6283158" y="332639"/>
                </a:lnTo>
                <a:lnTo>
                  <a:pt x="6233506" y="291563"/>
                </a:lnTo>
                <a:cubicBezTo>
                  <a:pt x="6106879" y="205786"/>
                  <a:pt x="5954228" y="155699"/>
                  <a:pt x="5789909" y="155699"/>
                </a:cubicBezTo>
                <a:cubicBezTo>
                  <a:pt x="5351727" y="155699"/>
                  <a:pt x="4996510" y="511869"/>
                  <a:pt x="4996510" y="951227"/>
                </a:cubicBezTo>
                <a:cubicBezTo>
                  <a:pt x="4996510" y="1390585"/>
                  <a:pt x="5351727" y="1746755"/>
                  <a:pt x="5789909" y="1746755"/>
                </a:cubicBezTo>
                <a:cubicBezTo>
                  <a:pt x="5899455" y="1746755"/>
                  <a:pt x="6003815" y="1724495"/>
                  <a:pt x="6098736" y="1684239"/>
                </a:cubicBezTo>
                <a:lnTo>
                  <a:pt x="6122664" y="1671216"/>
                </a:lnTo>
                <a:lnTo>
                  <a:pt x="6147188" y="1710587"/>
                </a:lnTo>
                <a:cubicBezTo>
                  <a:pt x="6220666" y="1814112"/>
                  <a:pt x="6312307" y="1903794"/>
                  <a:pt x="6417454" y="1974967"/>
                </a:cubicBezTo>
                <a:lnTo>
                  <a:pt x="6460356" y="2001080"/>
                </a:lnTo>
                <a:lnTo>
                  <a:pt x="4726761" y="2001080"/>
                </a:lnTo>
                <a:lnTo>
                  <a:pt x="4755609" y="1908085"/>
                </a:lnTo>
                <a:cubicBezTo>
                  <a:pt x="4770581" y="1834869"/>
                  <a:pt x="4778443" y="1759061"/>
                  <a:pt x="4778443" y="1681416"/>
                </a:cubicBezTo>
                <a:cubicBezTo>
                  <a:pt x="4778443" y="1060255"/>
                  <a:pt x="4275233" y="556704"/>
                  <a:pt x="3654493" y="556704"/>
                </a:cubicBezTo>
                <a:cubicBezTo>
                  <a:pt x="3033753" y="556704"/>
                  <a:pt x="2530543" y="1060255"/>
                  <a:pt x="2530543" y="1681416"/>
                </a:cubicBezTo>
                <a:cubicBezTo>
                  <a:pt x="2530543" y="1759061"/>
                  <a:pt x="2538406" y="1834869"/>
                  <a:pt x="2553378" y="1908085"/>
                </a:cubicBezTo>
                <a:lnTo>
                  <a:pt x="2582226" y="2001080"/>
                </a:lnTo>
                <a:lnTo>
                  <a:pt x="0" y="20010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417324-802C-64DD-79D9-4F42A37E1448}"/>
              </a:ext>
            </a:extLst>
          </p:cNvPr>
          <p:cNvSpPr/>
          <p:nvPr userDrawn="1"/>
        </p:nvSpPr>
        <p:spPr>
          <a:xfrm>
            <a:off x="528127" y="1376759"/>
            <a:ext cx="2444302" cy="2444302"/>
          </a:xfrm>
          <a:prstGeom prst="ellipse">
            <a:avLst/>
          </a:prstGeom>
          <a:solidFill>
            <a:schemeClr val="accent1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6033" y="1651285"/>
            <a:ext cx="2444302" cy="18952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CFEF55C-A919-0BBE-CB5E-6E9757E075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337" y="1783721"/>
            <a:ext cx="5181319" cy="960887"/>
          </a:xfrm>
        </p:spPr>
        <p:txBody>
          <a:bodyPr anchor="ctr" anchorCtr="0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</p:spTree>
    <p:extLst>
      <p:ext uri="{BB962C8B-B14F-4D97-AF65-F5344CB8AC3E}">
        <p14:creationId xmlns:p14="http://schemas.microsoft.com/office/powerpoint/2010/main" val="2635069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Hea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84FB24-3E82-2476-33B1-F3DA0218B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991" y="1892508"/>
            <a:ext cx="5705630" cy="1098234"/>
          </a:xfrm>
        </p:spPr>
        <p:txBody>
          <a:bodyPr anchor="ctr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1F31EC-F5FA-4EE1-6E5F-E1433EC8640F}"/>
              </a:ext>
            </a:extLst>
          </p:cNvPr>
          <p:cNvSpPr/>
          <p:nvPr userDrawn="1"/>
        </p:nvSpPr>
        <p:spPr>
          <a:xfrm>
            <a:off x="2" y="0"/>
            <a:ext cx="161330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337CAD-271D-1E77-72D2-DE3CC7ED7244}"/>
              </a:ext>
            </a:extLst>
          </p:cNvPr>
          <p:cNvSpPr/>
          <p:nvPr userDrawn="1"/>
        </p:nvSpPr>
        <p:spPr>
          <a:xfrm>
            <a:off x="571935" y="1589542"/>
            <a:ext cx="1704168" cy="1704168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0D842BFD-95DC-C924-92C4-F5F4E0347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5" y="1673662"/>
            <a:ext cx="1535927" cy="15359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793A59-FFD2-D9C3-04F8-8273E929F4B3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67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1E8BCA-CED3-544C-3ADF-F3432FD6BC8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9506D-8ED8-1D73-4BDC-463374451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3635295" y="532327"/>
            <a:ext cx="5508704" cy="114179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alpha val="82000"/>
            </a:schemeClr>
          </a:solidFill>
        </p:spPr>
        <p:txBody>
          <a:bodyPr/>
          <a:lstStyle>
            <a:lvl1pPr marL="401638" indent="0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Aptos Black, 28 pt.</a:t>
            </a:r>
          </a:p>
        </p:txBody>
      </p:sp>
    </p:spTree>
    <p:extLst>
      <p:ext uri="{BB962C8B-B14F-4D97-AF65-F5344CB8AC3E}">
        <p14:creationId xmlns:p14="http://schemas.microsoft.com/office/powerpoint/2010/main" val="2562243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Light Blue 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gear mechanism&#10;&#10;Description automatically generated">
            <a:extLst>
              <a:ext uri="{FF2B5EF4-FFF2-40B4-BE49-F238E27FC236}">
                <a16:creationId xmlns:a16="http://schemas.microsoft.com/office/drawing/2014/main" id="{60589113-C677-A1C8-66F9-4D58DF438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6D879-AF8B-3463-4B25-946A26F70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Aptos Black, </a:t>
            </a:r>
            <a:br>
              <a:rPr lang="en-US" dirty="0"/>
            </a:br>
            <a:r>
              <a:rPr lang="en-US" dirty="0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2347472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Light Blue Gr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9E2E1-919D-0690-7E0B-C696E4F23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b="4919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6D879-AF8B-3463-4B25-946A26F70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Aptos Black, </a:t>
            </a:r>
            <a:br>
              <a:rPr lang="en-US"/>
            </a:br>
            <a:r>
              <a:rPr lang="en-US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144380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916B01E-C0E2-104E-DCD8-07091AA11394}"/>
              </a:ext>
            </a:extLst>
          </p:cNvPr>
          <p:cNvSpPr/>
          <p:nvPr userDrawn="1"/>
        </p:nvSpPr>
        <p:spPr>
          <a:xfrm flipH="1">
            <a:off x="578764" y="1983521"/>
            <a:ext cx="7978900" cy="1920544"/>
          </a:xfrm>
          <a:custGeom>
            <a:avLst/>
            <a:gdLst>
              <a:gd name="connsiteX0" fmla="*/ 4788486 w 7978900"/>
              <a:gd name="connsiteY0" fmla="*/ 571178 h 1920544"/>
              <a:gd name="connsiteX1" fmla="*/ 3680586 w 7978900"/>
              <a:gd name="connsiteY1" fmla="*/ 1679840 h 1920544"/>
              <a:gd name="connsiteX2" fmla="*/ 3703095 w 7978900"/>
              <a:gd name="connsiteY2" fmla="*/ 1903274 h 1920544"/>
              <a:gd name="connsiteX3" fmla="*/ 3708452 w 7978900"/>
              <a:gd name="connsiteY3" fmla="*/ 1920544 h 1920544"/>
              <a:gd name="connsiteX4" fmla="*/ 5868520 w 7978900"/>
              <a:gd name="connsiteY4" fmla="*/ 1920544 h 1920544"/>
              <a:gd name="connsiteX5" fmla="*/ 5873877 w 7978900"/>
              <a:gd name="connsiteY5" fmla="*/ 1903274 h 1920544"/>
              <a:gd name="connsiteX6" fmla="*/ 5896386 w 7978900"/>
              <a:gd name="connsiteY6" fmla="*/ 1679840 h 1920544"/>
              <a:gd name="connsiteX7" fmla="*/ 4788486 w 7978900"/>
              <a:gd name="connsiteY7" fmla="*/ 571178 h 1920544"/>
              <a:gd name="connsiteX8" fmla="*/ 2114315 w 7978900"/>
              <a:gd name="connsiteY8" fmla="*/ 286392 h 1920544"/>
              <a:gd name="connsiteX9" fmla="*/ 2084348 w 7978900"/>
              <a:gd name="connsiteY9" fmla="*/ 341752 h 1920544"/>
              <a:gd name="connsiteX10" fmla="*/ 2023030 w 7978900"/>
              <a:gd name="connsiteY10" fmla="*/ 646299 h 1920544"/>
              <a:gd name="connsiteX11" fmla="*/ 2646053 w 7978900"/>
              <a:gd name="connsiteY11" fmla="*/ 1412808 h 1920544"/>
              <a:gd name="connsiteX12" fmla="*/ 2653411 w 7978900"/>
              <a:gd name="connsiteY12" fmla="*/ 1413934 h 1920544"/>
              <a:gd name="connsiteX13" fmla="*/ 2663698 w 7978900"/>
              <a:gd name="connsiteY13" fmla="*/ 1369214 h 1920544"/>
              <a:gd name="connsiteX14" fmla="*/ 2675675 w 7978900"/>
              <a:gd name="connsiteY14" fmla="*/ 1210597 h 1920544"/>
              <a:gd name="connsiteX15" fmla="*/ 2131657 w 7978900"/>
              <a:gd name="connsiteY15" fmla="*/ 294763 h 1920544"/>
              <a:gd name="connsiteX16" fmla="*/ 1636164 w 7978900"/>
              <a:gd name="connsiteY16" fmla="*/ 169054 h 1920544"/>
              <a:gd name="connsiteX17" fmla="*/ 596653 w 7978900"/>
              <a:gd name="connsiteY17" fmla="*/ 1210597 h 1920544"/>
              <a:gd name="connsiteX18" fmla="*/ 774185 w 7978900"/>
              <a:gd name="connsiteY18" fmla="*/ 1792934 h 1920544"/>
              <a:gd name="connsiteX19" fmla="*/ 879268 w 7978900"/>
              <a:gd name="connsiteY19" fmla="*/ 1920544 h 1920544"/>
              <a:gd name="connsiteX20" fmla="*/ 2393060 w 7978900"/>
              <a:gd name="connsiteY20" fmla="*/ 1920544 h 1920544"/>
              <a:gd name="connsiteX21" fmla="*/ 2498143 w 7978900"/>
              <a:gd name="connsiteY21" fmla="*/ 1792934 h 1920544"/>
              <a:gd name="connsiteX22" fmla="*/ 2628941 w 7978900"/>
              <a:gd name="connsiteY22" fmla="*/ 1520320 h 1920544"/>
              <a:gd name="connsiteX23" fmla="*/ 2650465 w 7978900"/>
              <a:gd name="connsiteY23" fmla="*/ 1426745 h 1920544"/>
              <a:gd name="connsiteX24" fmla="*/ 2643409 w 7978900"/>
              <a:gd name="connsiteY24" fmla="*/ 1425665 h 1920544"/>
              <a:gd name="connsiteX25" fmla="*/ 2009907 w 7978900"/>
              <a:gd name="connsiteY25" fmla="*/ 646299 h 1920544"/>
              <a:gd name="connsiteX26" fmla="*/ 2072257 w 7978900"/>
              <a:gd name="connsiteY26" fmla="*/ 336644 h 1920544"/>
              <a:gd name="connsiteX27" fmla="*/ 2102536 w 7978900"/>
              <a:gd name="connsiteY27" fmla="*/ 280707 h 1920544"/>
              <a:gd name="connsiteX28" fmla="*/ 2040789 w 7978900"/>
              <a:gd name="connsiteY28" fmla="*/ 250904 h 1920544"/>
              <a:gd name="connsiteX29" fmla="*/ 1636164 w 7978900"/>
              <a:gd name="connsiteY29" fmla="*/ 169054 h 1920544"/>
              <a:gd name="connsiteX30" fmla="*/ 676216 w 7978900"/>
              <a:gd name="connsiteY30" fmla="*/ 42786 h 1920544"/>
              <a:gd name="connsiteX31" fmla="*/ 674717 w 7978900"/>
              <a:gd name="connsiteY31" fmla="*/ 43172 h 1920544"/>
              <a:gd name="connsiteX32" fmla="*/ 75463 w 7978900"/>
              <a:gd name="connsiteY32" fmla="*/ 586491 h 1920544"/>
              <a:gd name="connsiteX33" fmla="*/ 58167 w 7978900"/>
              <a:gd name="connsiteY33" fmla="*/ 642209 h 1920544"/>
              <a:gd name="connsiteX34" fmla="*/ 115821 w 7978900"/>
              <a:gd name="connsiteY34" fmla="*/ 689608 h 1920544"/>
              <a:gd name="connsiteX35" fmla="*/ 357660 w 7978900"/>
              <a:gd name="connsiteY35" fmla="*/ 763217 h 1920544"/>
              <a:gd name="connsiteX36" fmla="*/ 790204 w 7978900"/>
              <a:gd name="connsiteY36" fmla="*/ 332213 h 1920544"/>
              <a:gd name="connsiteX37" fmla="*/ 716332 w 7978900"/>
              <a:gd name="connsiteY37" fmla="*/ 91235 h 1920544"/>
              <a:gd name="connsiteX38" fmla="*/ 2343554 w 7978900"/>
              <a:gd name="connsiteY38" fmla="*/ 0 h 1920544"/>
              <a:gd name="connsiteX39" fmla="*/ 960272 w 7978900"/>
              <a:gd name="connsiteY39" fmla="*/ 0 h 1920544"/>
              <a:gd name="connsiteX40" fmla="*/ 766744 w 7978900"/>
              <a:gd name="connsiteY40" fmla="*/ 19509 h 1920544"/>
              <a:gd name="connsiteX41" fmla="*/ 692746 w 7978900"/>
              <a:gd name="connsiteY41" fmla="*/ 38536 h 1920544"/>
              <a:gd name="connsiteX42" fmla="*/ 729195 w 7978900"/>
              <a:gd name="connsiteY42" fmla="*/ 82562 h 1920544"/>
              <a:gd name="connsiteX43" fmla="*/ 805716 w 7978900"/>
              <a:gd name="connsiteY43" fmla="*/ 332213 h 1920544"/>
              <a:gd name="connsiteX44" fmla="*/ 357660 w 7978900"/>
              <a:gd name="connsiteY44" fmla="*/ 778729 h 1920544"/>
              <a:gd name="connsiteX45" fmla="*/ 107148 w 7978900"/>
              <a:gd name="connsiteY45" fmla="*/ 702471 h 1920544"/>
              <a:gd name="connsiteX46" fmla="*/ 53224 w 7978900"/>
              <a:gd name="connsiteY46" fmla="*/ 658133 h 1920544"/>
              <a:gd name="connsiteX47" fmla="*/ 19509 w 7978900"/>
              <a:gd name="connsiteY47" fmla="*/ 766744 h 1920544"/>
              <a:gd name="connsiteX48" fmla="*/ 0 w 7978900"/>
              <a:gd name="connsiteY48" fmla="*/ 960272 h 1920544"/>
              <a:gd name="connsiteX49" fmla="*/ 0 w 7978900"/>
              <a:gd name="connsiteY49" fmla="*/ 1920544 h 1920544"/>
              <a:gd name="connsiteX50" fmla="*/ 860457 w 7978900"/>
              <a:gd name="connsiteY50" fmla="*/ 1920544 h 1920544"/>
              <a:gd name="connsiteX51" fmla="*/ 762088 w 7978900"/>
              <a:gd name="connsiteY51" fmla="*/ 1801091 h 1920544"/>
              <a:gd name="connsiteX52" fmla="*/ 582064 w 7978900"/>
              <a:gd name="connsiteY52" fmla="*/ 1210597 h 1920544"/>
              <a:gd name="connsiteX53" fmla="*/ 1636164 w 7978900"/>
              <a:gd name="connsiteY53" fmla="*/ 154465 h 1920544"/>
              <a:gd name="connsiteX54" fmla="*/ 2046467 w 7978900"/>
              <a:gd name="connsiteY54" fmla="*/ 237461 h 1920544"/>
              <a:gd name="connsiteX55" fmla="*/ 2109483 w 7978900"/>
              <a:gd name="connsiteY55" fmla="*/ 267876 h 1920544"/>
              <a:gd name="connsiteX56" fmla="*/ 2145407 w 7978900"/>
              <a:gd name="connsiteY56" fmla="*/ 201512 h 1920544"/>
              <a:gd name="connsiteX57" fmla="*/ 2242288 w 7978900"/>
              <a:gd name="connsiteY57" fmla="*/ 83776 h 1920544"/>
              <a:gd name="connsiteX58" fmla="*/ 3242568 w 7978900"/>
              <a:gd name="connsiteY58" fmla="*/ 0 h 1920544"/>
              <a:gd name="connsiteX59" fmla="*/ 2364045 w 7978900"/>
              <a:gd name="connsiteY59" fmla="*/ 0 h 1920544"/>
              <a:gd name="connsiteX60" fmla="*/ 2251568 w 7978900"/>
              <a:gd name="connsiteY60" fmla="*/ 93055 h 1920544"/>
              <a:gd name="connsiteX61" fmla="*/ 2156289 w 7978900"/>
              <a:gd name="connsiteY61" fmla="*/ 208849 h 1920544"/>
              <a:gd name="connsiteX62" fmla="*/ 2121261 w 7978900"/>
              <a:gd name="connsiteY62" fmla="*/ 273560 h 1920544"/>
              <a:gd name="connsiteX63" fmla="*/ 2138611 w 7978900"/>
              <a:gd name="connsiteY63" fmla="*/ 281934 h 1920544"/>
              <a:gd name="connsiteX64" fmla="*/ 2690264 w 7978900"/>
              <a:gd name="connsiteY64" fmla="*/ 1210597 h 1920544"/>
              <a:gd name="connsiteX65" fmla="*/ 2678119 w 7978900"/>
              <a:gd name="connsiteY65" fmla="*/ 1371436 h 1920544"/>
              <a:gd name="connsiteX66" fmla="*/ 2667835 w 7978900"/>
              <a:gd name="connsiteY66" fmla="*/ 1416142 h 1920544"/>
              <a:gd name="connsiteX67" fmla="*/ 2723527 w 7978900"/>
              <a:gd name="connsiteY67" fmla="*/ 1424665 h 1920544"/>
              <a:gd name="connsiteX68" fmla="*/ 2803306 w 7978900"/>
              <a:gd name="connsiteY68" fmla="*/ 1428704 h 1920544"/>
              <a:gd name="connsiteX69" fmla="*/ 3583582 w 7978900"/>
              <a:gd name="connsiteY69" fmla="*/ 646299 h 1920544"/>
              <a:gd name="connsiteX70" fmla="*/ 3355045 w 7978900"/>
              <a:gd name="connsiteY70" fmla="*/ 93055 h 1920544"/>
              <a:gd name="connsiteX71" fmla="*/ 7978900 w 7978900"/>
              <a:gd name="connsiteY71" fmla="*/ 0 h 1920544"/>
              <a:gd name="connsiteX72" fmla="*/ 3263059 w 7978900"/>
              <a:gd name="connsiteY72" fmla="*/ 0 h 1920544"/>
              <a:gd name="connsiteX73" fmla="*/ 3364324 w 7978900"/>
              <a:gd name="connsiteY73" fmla="*/ 83776 h 1920544"/>
              <a:gd name="connsiteX74" fmla="*/ 3596705 w 7978900"/>
              <a:gd name="connsiteY74" fmla="*/ 646299 h 1920544"/>
              <a:gd name="connsiteX75" fmla="*/ 2803306 w 7978900"/>
              <a:gd name="connsiteY75" fmla="*/ 1441827 h 1920544"/>
              <a:gd name="connsiteX76" fmla="*/ 2722186 w 7978900"/>
              <a:gd name="connsiteY76" fmla="*/ 1437720 h 1920544"/>
              <a:gd name="connsiteX77" fmla="*/ 2664889 w 7978900"/>
              <a:gd name="connsiteY77" fmla="*/ 1428952 h 1920544"/>
              <a:gd name="connsiteX78" fmla="*/ 2642874 w 7978900"/>
              <a:gd name="connsiteY78" fmla="*/ 1524659 h 1920544"/>
              <a:gd name="connsiteX79" fmla="*/ 2510240 w 7978900"/>
              <a:gd name="connsiteY79" fmla="*/ 1801091 h 1920544"/>
              <a:gd name="connsiteX80" fmla="*/ 2411872 w 7978900"/>
              <a:gd name="connsiteY80" fmla="*/ 1920544 h 1920544"/>
              <a:gd name="connsiteX81" fmla="*/ 3691725 w 7978900"/>
              <a:gd name="connsiteY81" fmla="*/ 1920544 h 1920544"/>
              <a:gd name="connsiteX82" fmla="*/ 3687371 w 7978900"/>
              <a:gd name="connsiteY82" fmla="*/ 1906509 h 1920544"/>
              <a:gd name="connsiteX83" fmla="*/ 3664536 w 7978900"/>
              <a:gd name="connsiteY83" fmla="*/ 1679840 h 1920544"/>
              <a:gd name="connsiteX84" fmla="*/ 4788486 w 7978900"/>
              <a:gd name="connsiteY84" fmla="*/ 555128 h 1920544"/>
              <a:gd name="connsiteX85" fmla="*/ 5912436 w 7978900"/>
              <a:gd name="connsiteY85" fmla="*/ 1679840 h 1920544"/>
              <a:gd name="connsiteX86" fmla="*/ 5889601 w 7978900"/>
              <a:gd name="connsiteY86" fmla="*/ 1906509 h 1920544"/>
              <a:gd name="connsiteX87" fmla="*/ 5885247 w 7978900"/>
              <a:gd name="connsiteY87" fmla="*/ 1920544 h 1920544"/>
              <a:gd name="connsiteX88" fmla="*/ 7018628 w 7978900"/>
              <a:gd name="connsiteY88" fmla="*/ 1920544 h 1920544"/>
              <a:gd name="connsiteX89" fmla="*/ 7978900 w 7978900"/>
              <a:gd name="connsiteY89" fmla="*/ 960272 h 192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978900" h="1920544">
                <a:moveTo>
                  <a:pt x="4788486" y="571178"/>
                </a:moveTo>
                <a:cubicBezTo>
                  <a:pt x="4176610" y="571178"/>
                  <a:pt x="3680586" y="1067543"/>
                  <a:pt x="3680586" y="1679840"/>
                </a:cubicBezTo>
                <a:cubicBezTo>
                  <a:pt x="3680586" y="1756377"/>
                  <a:pt x="3688337" y="1831103"/>
                  <a:pt x="3703095" y="1903274"/>
                </a:cubicBezTo>
                <a:lnTo>
                  <a:pt x="3708452" y="1920544"/>
                </a:lnTo>
                <a:lnTo>
                  <a:pt x="5868520" y="1920544"/>
                </a:lnTo>
                <a:lnTo>
                  <a:pt x="5873877" y="1903274"/>
                </a:lnTo>
                <a:cubicBezTo>
                  <a:pt x="5888636" y="1831103"/>
                  <a:pt x="5896386" y="1756377"/>
                  <a:pt x="5896386" y="1679840"/>
                </a:cubicBezTo>
                <a:cubicBezTo>
                  <a:pt x="5896386" y="1067543"/>
                  <a:pt x="5400362" y="571178"/>
                  <a:pt x="4788486" y="571178"/>
                </a:cubicBezTo>
                <a:close/>
                <a:moveTo>
                  <a:pt x="2114315" y="286392"/>
                </a:moveTo>
                <a:lnTo>
                  <a:pt x="2084348" y="341752"/>
                </a:lnTo>
                <a:cubicBezTo>
                  <a:pt x="2044864" y="435358"/>
                  <a:pt x="2023030" y="538272"/>
                  <a:pt x="2023030" y="646299"/>
                </a:cubicBezTo>
                <a:cubicBezTo>
                  <a:pt x="2023030" y="1024395"/>
                  <a:pt x="2290494" y="1339852"/>
                  <a:pt x="2646053" y="1412808"/>
                </a:cubicBezTo>
                <a:lnTo>
                  <a:pt x="2653411" y="1413934"/>
                </a:lnTo>
                <a:lnTo>
                  <a:pt x="2663698" y="1369214"/>
                </a:lnTo>
                <a:cubicBezTo>
                  <a:pt x="2671585" y="1317495"/>
                  <a:pt x="2675675" y="1264525"/>
                  <a:pt x="2675675" y="1210597"/>
                </a:cubicBezTo>
                <a:cubicBezTo>
                  <a:pt x="2675675" y="815128"/>
                  <a:pt x="2455699" y="471137"/>
                  <a:pt x="2131657" y="294763"/>
                </a:cubicBezTo>
                <a:close/>
                <a:moveTo>
                  <a:pt x="1636164" y="169054"/>
                </a:moveTo>
                <a:cubicBezTo>
                  <a:pt x="1062058" y="169054"/>
                  <a:pt x="596653" y="635369"/>
                  <a:pt x="596653" y="1210597"/>
                </a:cubicBezTo>
                <a:cubicBezTo>
                  <a:pt x="596653" y="1426308"/>
                  <a:pt x="662101" y="1626702"/>
                  <a:pt x="774185" y="1792934"/>
                </a:cubicBezTo>
                <a:lnTo>
                  <a:pt x="879268" y="1920544"/>
                </a:lnTo>
                <a:lnTo>
                  <a:pt x="2393060" y="1920544"/>
                </a:lnTo>
                <a:lnTo>
                  <a:pt x="2498143" y="1792934"/>
                </a:lnTo>
                <a:cubicBezTo>
                  <a:pt x="2554186" y="1709818"/>
                  <a:pt x="2598569" y="1618162"/>
                  <a:pt x="2628941" y="1520320"/>
                </a:cubicBezTo>
                <a:lnTo>
                  <a:pt x="2650465" y="1426745"/>
                </a:lnTo>
                <a:lnTo>
                  <a:pt x="2643409" y="1425665"/>
                </a:lnTo>
                <a:cubicBezTo>
                  <a:pt x="2281870" y="1351485"/>
                  <a:pt x="2009907" y="1030737"/>
                  <a:pt x="2009907" y="646299"/>
                </a:cubicBezTo>
                <a:cubicBezTo>
                  <a:pt x="2009907" y="536460"/>
                  <a:pt x="2032108" y="431819"/>
                  <a:pt x="2072257" y="336644"/>
                </a:cubicBezTo>
                <a:lnTo>
                  <a:pt x="2102536" y="280707"/>
                </a:lnTo>
                <a:lnTo>
                  <a:pt x="2040789" y="250904"/>
                </a:lnTo>
                <a:cubicBezTo>
                  <a:pt x="1916423" y="198199"/>
                  <a:pt x="1779691" y="169054"/>
                  <a:pt x="1636164" y="169054"/>
                </a:cubicBezTo>
                <a:close/>
                <a:moveTo>
                  <a:pt x="676216" y="42786"/>
                </a:moveTo>
                <a:lnTo>
                  <a:pt x="674717" y="43172"/>
                </a:lnTo>
                <a:cubicBezTo>
                  <a:pt x="404096" y="127344"/>
                  <a:pt x="184796" y="327999"/>
                  <a:pt x="75463" y="586491"/>
                </a:cubicBezTo>
                <a:lnTo>
                  <a:pt x="58167" y="642209"/>
                </a:lnTo>
                <a:lnTo>
                  <a:pt x="115821" y="689608"/>
                </a:lnTo>
                <a:cubicBezTo>
                  <a:pt x="184855" y="736081"/>
                  <a:pt x="268078" y="763217"/>
                  <a:pt x="357660" y="763217"/>
                </a:cubicBezTo>
                <a:cubicBezTo>
                  <a:pt x="596547" y="763217"/>
                  <a:pt x="790204" y="570250"/>
                  <a:pt x="790204" y="332213"/>
                </a:cubicBezTo>
                <a:cubicBezTo>
                  <a:pt x="790204" y="242949"/>
                  <a:pt x="762971" y="160023"/>
                  <a:pt x="716332" y="91235"/>
                </a:cubicBezTo>
                <a:close/>
                <a:moveTo>
                  <a:pt x="2343554" y="0"/>
                </a:moveTo>
                <a:lnTo>
                  <a:pt x="960272" y="0"/>
                </a:lnTo>
                <a:cubicBezTo>
                  <a:pt x="893979" y="0"/>
                  <a:pt x="829255" y="6718"/>
                  <a:pt x="766744" y="19509"/>
                </a:cubicBezTo>
                <a:lnTo>
                  <a:pt x="692746" y="38536"/>
                </a:lnTo>
                <a:lnTo>
                  <a:pt x="729195" y="82562"/>
                </a:lnTo>
                <a:cubicBezTo>
                  <a:pt x="777507" y="153826"/>
                  <a:pt x="805716" y="239737"/>
                  <a:pt x="805716" y="332213"/>
                </a:cubicBezTo>
                <a:cubicBezTo>
                  <a:pt x="805716" y="578817"/>
                  <a:pt x="605114" y="778729"/>
                  <a:pt x="357660" y="778729"/>
                </a:cubicBezTo>
                <a:cubicBezTo>
                  <a:pt x="264865" y="778729"/>
                  <a:pt x="178658" y="750617"/>
                  <a:pt x="107148" y="702471"/>
                </a:cubicBezTo>
                <a:lnTo>
                  <a:pt x="53224" y="658133"/>
                </a:lnTo>
                <a:lnTo>
                  <a:pt x="19509" y="766744"/>
                </a:lnTo>
                <a:cubicBezTo>
                  <a:pt x="6718" y="829255"/>
                  <a:pt x="0" y="893979"/>
                  <a:pt x="0" y="960272"/>
                </a:cubicBezTo>
                <a:lnTo>
                  <a:pt x="0" y="1920544"/>
                </a:lnTo>
                <a:lnTo>
                  <a:pt x="860457" y="1920544"/>
                </a:lnTo>
                <a:lnTo>
                  <a:pt x="762088" y="1801091"/>
                </a:lnTo>
                <a:cubicBezTo>
                  <a:pt x="648430" y="1632531"/>
                  <a:pt x="582064" y="1429329"/>
                  <a:pt x="582064" y="1210597"/>
                </a:cubicBezTo>
                <a:cubicBezTo>
                  <a:pt x="582064" y="627311"/>
                  <a:pt x="1054001" y="154465"/>
                  <a:pt x="1636164" y="154465"/>
                </a:cubicBezTo>
                <a:cubicBezTo>
                  <a:pt x="1781705" y="154465"/>
                  <a:pt x="1920357" y="184018"/>
                  <a:pt x="2046467" y="237461"/>
                </a:cubicBezTo>
                <a:lnTo>
                  <a:pt x="2109483" y="267876"/>
                </a:lnTo>
                <a:lnTo>
                  <a:pt x="2145407" y="201512"/>
                </a:lnTo>
                <a:cubicBezTo>
                  <a:pt x="2173923" y="159190"/>
                  <a:pt x="2206394" y="119766"/>
                  <a:pt x="2242288" y="83776"/>
                </a:cubicBezTo>
                <a:close/>
                <a:moveTo>
                  <a:pt x="3242568" y="0"/>
                </a:moveTo>
                <a:lnTo>
                  <a:pt x="2364045" y="0"/>
                </a:lnTo>
                <a:lnTo>
                  <a:pt x="2251568" y="93055"/>
                </a:lnTo>
                <a:cubicBezTo>
                  <a:pt x="2216267" y="128452"/>
                  <a:pt x="2184333" y="167225"/>
                  <a:pt x="2156289" y="208849"/>
                </a:cubicBezTo>
                <a:lnTo>
                  <a:pt x="2121261" y="273560"/>
                </a:lnTo>
                <a:lnTo>
                  <a:pt x="2138611" y="281934"/>
                </a:lnTo>
                <a:cubicBezTo>
                  <a:pt x="2467200" y="460779"/>
                  <a:pt x="2690264" y="809588"/>
                  <a:pt x="2690264" y="1210597"/>
                </a:cubicBezTo>
                <a:cubicBezTo>
                  <a:pt x="2690264" y="1265280"/>
                  <a:pt x="2686116" y="1318992"/>
                  <a:pt x="2678119" y="1371436"/>
                </a:cubicBezTo>
                <a:lnTo>
                  <a:pt x="2667835" y="1416142"/>
                </a:lnTo>
                <a:lnTo>
                  <a:pt x="2723527" y="1424665"/>
                </a:lnTo>
                <a:cubicBezTo>
                  <a:pt x="2749758" y="1427336"/>
                  <a:pt x="2776373" y="1428704"/>
                  <a:pt x="2803306" y="1428704"/>
                </a:cubicBezTo>
                <a:cubicBezTo>
                  <a:pt x="3234241" y="1428704"/>
                  <a:pt x="3583582" y="1078409"/>
                  <a:pt x="3583582" y="646299"/>
                </a:cubicBezTo>
                <a:cubicBezTo>
                  <a:pt x="3583582" y="430244"/>
                  <a:pt x="3496247" y="234643"/>
                  <a:pt x="3355045" y="93055"/>
                </a:cubicBezTo>
                <a:close/>
                <a:moveTo>
                  <a:pt x="7978900" y="0"/>
                </a:moveTo>
                <a:lnTo>
                  <a:pt x="3263059" y="0"/>
                </a:lnTo>
                <a:lnTo>
                  <a:pt x="3364324" y="83776"/>
                </a:lnTo>
                <a:cubicBezTo>
                  <a:pt x="3507901" y="227738"/>
                  <a:pt x="3596705" y="426620"/>
                  <a:pt x="3596705" y="646299"/>
                </a:cubicBezTo>
                <a:cubicBezTo>
                  <a:pt x="3596705" y="1085657"/>
                  <a:pt x="3241488" y="1441827"/>
                  <a:pt x="2803306" y="1441827"/>
                </a:cubicBezTo>
                <a:cubicBezTo>
                  <a:pt x="2775920" y="1441827"/>
                  <a:pt x="2748858" y="1440436"/>
                  <a:pt x="2722186" y="1437720"/>
                </a:cubicBezTo>
                <a:lnTo>
                  <a:pt x="2664889" y="1428952"/>
                </a:lnTo>
                <a:lnTo>
                  <a:pt x="2642874" y="1524659"/>
                </a:lnTo>
                <a:cubicBezTo>
                  <a:pt x="2612075" y="1623871"/>
                  <a:pt x="2567069" y="1716811"/>
                  <a:pt x="2510240" y="1801091"/>
                </a:cubicBezTo>
                <a:lnTo>
                  <a:pt x="2411872" y="1920544"/>
                </a:lnTo>
                <a:lnTo>
                  <a:pt x="3691725" y="1920544"/>
                </a:lnTo>
                <a:lnTo>
                  <a:pt x="3687371" y="1906509"/>
                </a:lnTo>
                <a:cubicBezTo>
                  <a:pt x="3672399" y="1833293"/>
                  <a:pt x="3664536" y="1757485"/>
                  <a:pt x="3664536" y="1679840"/>
                </a:cubicBezTo>
                <a:cubicBezTo>
                  <a:pt x="3664536" y="1058679"/>
                  <a:pt x="4167746" y="555128"/>
                  <a:pt x="4788486" y="555128"/>
                </a:cubicBezTo>
                <a:cubicBezTo>
                  <a:pt x="5409226" y="555128"/>
                  <a:pt x="5912436" y="1058679"/>
                  <a:pt x="5912436" y="1679840"/>
                </a:cubicBezTo>
                <a:cubicBezTo>
                  <a:pt x="5912436" y="1757485"/>
                  <a:pt x="5904573" y="1833293"/>
                  <a:pt x="5889601" y="1906509"/>
                </a:cubicBezTo>
                <a:lnTo>
                  <a:pt x="5885247" y="1920544"/>
                </a:lnTo>
                <a:lnTo>
                  <a:pt x="7018628" y="1920544"/>
                </a:lnTo>
                <a:cubicBezTo>
                  <a:pt x="7548972" y="1920544"/>
                  <a:pt x="7978900" y="1490616"/>
                  <a:pt x="7978900" y="960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119992C-451F-7B41-FCB8-8CC6B6FEC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0940" y="2277302"/>
            <a:ext cx="1666618" cy="1314776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356299-4598-4A91-A5CF-FBC5902DD260}"/>
              </a:ext>
            </a:extLst>
          </p:cNvPr>
          <p:cNvSpPr>
            <a:spLocks noGrp="1" noChangeAspect="1"/>
          </p:cNvSpPr>
          <p:nvPr userDrawn="1">
            <p:ph type="pic" sz="quarter" idx="10" hasCustomPrompt="1"/>
          </p:nvPr>
        </p:nvSpPr>
        <p:spPr>
          <a:xfrm>
            <a:off x="6469786" y="922492"/>
            <a:ext cx="1643063" cy="9903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insert client logo (optional)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63014" y="924309"/>
            <a:ext cx="5982055" cy="99032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200" kern="1200" baseline="0" dirty="0">
                <a:solidFill>
                  <a:schemeClr val="tx2"/>
                </a:solidFill>
                <a:latin typeface="+mj-lt"/>
                <a:ea typeface="+mn-ea"/>
                <a:cs typeface="Aptos Black" pitchFamily="50" charset="0"/>
              </a:defRPr>
            </a:lvl1pPr>
          </a:lstStyle>
          <a:p>
            <a:r>
              <a:rPr lang="en-US"/>
              <a:t>Title — Aptos Black, 32 pt., </a:t>
            </a:r>
            <a:br>
              <a:rPr lang="en-US"/>
            </a:br>
            <a:r>
              <a:rPr lang="en-US"/>
              <a:t>do not exceed two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494FD-D9FD-E096-0CF2-70E495A9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657225"/>
            <a:ext cx="2618578" cy="2667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/>
              <a:t>Date (optional), Aptos (bold), 12 pt.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57A212-4F89-F854-BA46-A3A6BE3A7F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14" y="4049713"/>
            <a:ext cx="4186658" cy="532879"/>
          </a:xfrm>
        </p:spPr>
        <p:txBody>
          <a:bodyPr/>
          <a:lstStyle>
            <a:lvl1pPr marL="0" indent="0"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1pPr>
            <a:lvl2pPr marL="338328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2pPr>
            <a:lvl3pPr marL="795528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1252728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marL="1709928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Presenter Name — Presenter Title, Institution — Aptos, 12 pt.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8CB47-04B8-7128-5ADE-89D261DBCEAE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94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1656D4-2028-4552-6AC6-3C364D49B2F6}"/>
              </a:ext>
            </a:extLst>
          </p:cNvPr>
          <p:cNvSpPr/>
          <p:nvPr userDrawn="1"/>
        </p:nvSpPr>
        <p:spPr>
          <a:xfrm>
            <a:off x="1588" y="-8796"/>
            <a:ext cx="9144000" cy="5152295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</p:spTree>
    <p:extLst>
      <p:ext uri="{BB962C8B-B14F-4D97-AF65-F5344CB8AC3E}">
        <p14:creationId xmlns:p14="http://schemas.microsoft.com/office/powerpoint/2010/main" val="4191846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Photo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3D69F8-01AC-4ADE-8E4A-98064F93F711}"/>
              </a:ext>
            </a:extLst>
          </p:cNvPr>
          <p:cNvSpPr/>
          <p:nvPr userDrawn="1"/>
        </p:nvSpPr>
        <p:spPr>
          <a:xfrm>
            <a:off x="0" y="-8795"/>
            <a:ext cx="9144000" cy="5152295"/>
          </a:xfrm>
          <a:custGeom>
            <a:avLst/>
            <a:gdLst>
              <a:gd name="connsiteX0" fmla="*/ 204186 w 9144000"/>
              <a:gd name="connsiteY0" fmla="*/ 2110172 h 5152295"/>
              <a:gd name="connsiteX1" fmla="*/ 980012 w 9144000"/>
              <a:gd name="connsiteY1" fmla="*/ 2887527 h 5152295"/>
              <a:gd name="connsiteX2" fmla="*/ 204186 w 9144000"/>
              <a:gd name="connsiteY2" fmla="*/ 3664882 h 5152295"/>
              <a:gd name="connsiteX3" fmla="*/ 47830 w 9144000"/>
              <a:gd name="connsiteY3" fmla="*/ 3649089 h 5152295"/>
              <a:gd name="connsiteX4" fmla="*/ 0 w 9144000"/>
              <a:gd name="connsiteY4" fmla="*/ 3634212 h 5152295"/>
              <a:gd name="connsiteX5" fmla="*/ 0 w 9144000"/>
              <a:gd name="connsiteY5" fmla="*/ 2140842 h 5152295"/>
              <a:gd name="connsiteX6" fmla="*/ 47830 w 9144000"/>
              <a:gd name="connsiteY6" fmla="*/ 2125965 h 5152295"/>
              <a:gd name="connsiteX7" fmla="*/ 204186 w 9144000"/>
              <a:gd name="connsiteY7" fmla="*/ 2110172 h 5152295"/>
              <a:gd name="connsiteX8" fmla="*/ 3143337 w 9144000"/>
              <a:gd name="connsiteY8" fmla="*/ 206031 h 5152295"/>
              <a:gd name="connsiteX9" fmla="*/ 3680019 w 9144000"/>
              <a:gd name="connsiteY9" fmla="*/ 740804 h 5152295"/>
              <a:gd name="connsiteX10" fmla="*/ 3143337 w 9144000"/>
              <a:gd name="connsiteY10" fmla="*/ 1275577 h 5152295"/>
              <a:gd name="connsiteX11" fmla="*/ 2606655 w 9144000"/>
              <a:gd name="connsiteY11" fmla="*/ 740804 h 5152295"/>
              <a:gd name="connsiteX12" fmla="*/ 3143337 w 9144000"/>
              <a:gd name="connsiteY12" fmla="*/ 206031 h 5152295"/>
              <a:gd name="connsiteX13" fmla="*/ 3143337 w 9144000"/>
              <a:gd name="connsiteY13" fmla="*/ 187506 h 5152295"/>
              <a:gd name="connsiteX14" fmla="*/ 2588131 w 9144000"/>
              <a:gd name="connsiteY14" fmla="*/ 740804 h 5152295"/>
              <a:gd name="connsiteX15" fmla="*/ 3143337 w 9144000"/>
              <a:gd name="connsiteY15" fmla="*/ 1294102 h 5152295"/>
              <a:gd name="connsiteX16" fmla="*/ 3698543 w 9144000"/>
              <a:gd name="connsiteY16" fmla="*/ 740804 h 5152295"/>
              <a:gd name="connsiteX17" fmla="*/ 3143337 w 9144000"/>
              <a:gd name="connsiteY17" fmla="*/ 187506 h 5152295"/>
              <a:gd name="connsiteX18" fmla="*/ 1083078 w 9144000"/>
              <a:gd name="connsiteY18" fmla="*/ 40873 h 5152295"/>
              <a:gd name="connsiteX19" fmla="*/ 2122589 w 9144000"/>
              <a:gd name="connsiteY19" fmla="*/ 1082416 h 5152295"/>
              <a:gd name="connsiteX20" fmla="*/ 1083078 w 9144000"/>
              <a:gd name="connsiteY20" fmla="*/ 2123959 h 5152295"/>
              <a:gd name="connsiteX21" fmla="*/ 43567 w 9144000"/>
              <a:gd name="connsiteY21" fmla="*/ 1082416 h 5152295"/>
              <a:gd name="connsiteX22" fmla="*/ 1083078 w 9144000"/>
              <a:gd name="connsiteY22" fmla="*/ 40873 h 5152295"/>
              <a:gd name="connsiteX23" fmla="*/ 1083078 w 9144000"/>
              <a:gd name="connsiteY23" fmla="*/ 26284 h 5152295"/>
              <a:gd name="connsiteX24" fmla="*/ 28978 w 9144000"/>
              <a:gd name="connsiteY24" fmla="*/ 1082416 h 5152295"/>
              <a:gd name="connsiteX25" fmla="*/ 1083078 w 9144000"/>
              <a:gd name="connsiteY25" fmla="*/ 2138548 h 5152295"/>
              <a:gd name="connsiteX26" fmla="*/ 2137178 w 9144000"/>
              <a:gd name="connsiteY26" fmla="*/ 1082416 h 5152295"/>
              <a:gd name="connsiteX27" fmla="*/ 1083078 w 9144000"/>
              <a:gd name="connsiteY27" fmla="*/ 26284 h 5152295"/>
              <a:gd name="connsiteX28" fmla="*/ 1899869 w 9144000"/>
              <a:gd name="connsiteY28" fmla="*/ 0 h 5152295"/>
              <a:gd name="connsiteX29" fmla="*/ 2692705 w 9144000"/>
              <a:gd name="connsiteY29" fmla="*/ 0 h 5152295"/>
              <a:gd name="connsiteX30" fmla="*/ 2694840 w 9144000"/>
              <a:gd name="connsiteY30" fmla="*/ 3919 h 5152295"/>
              <a:gd name="connsiteX31" fmla="*/ 2728831 w 9144000"/>
              <a:gd name="connsiteY31" fmla="*/ 171685 h 5152295"/>
              <a:gd name="connsiteX32" fmla="*/ 2296287 w 9144000"/>
              <a:gd name="connsiteY32" fmla="*/ 602689 h 5152295"/>
              <a:gd name="connsiteX33" fmla="*/ 1863743 w 9144000"/>
              <a:gd name="connsiteY33" fmla="*/ 171685 h 5152295"/>
              <a:gd name="connsiteX34" fmla="*/ 1897735 w 9144000"/>
              <a:gd name="connsiteY34" fmla="*/ 3919 h 5152295"/>
              <a:gd name="connsiteX35" fmla="*/ 0 w 9144000"/>
              <a:gd name="connsiteY35" fmla="*/ 0 h 5152295"/>
              <a:gd name="connsiteX36" fmla="*/ 1882782 w 9144000"/>
              <a:gd name="connsiteY36" fmla="*/ 0 h 5152295"/>
              <a:gd name="connsiteX37" fmla="*/ 1857334 w 9144000"/>
              <a:gd name="connsiteY37" fmla="*/ 81697 h 5152295"/>
              <a:gd name="connsiteX38" fmla="*/ 1848231 w 9144000"/>
              <a:gd name="connsiteY38" fmla="*/ 171685 h 5152295"/>
              <a:gd name="connsiteX39" fmla="*/ 2296287 w 9144000"/>
              <a:gd name="connsiteY39" fmla="*/ 618201 h 5152295"/>
              <a:gd name="connsiteX40" fmla="*/ 2744343 w 9144000"/>
              <a:gd name="connsiteY40" fmla="*/ 171685 h 5152295"/>
              <a:gd name="connsiteX41" fmla="*/ 2735240 w 9144000"/>
              <a:gd name="connsiteY41" fmla="*/ 81697 h 5152295"/>
              <a:gd name="connsiteX42" fmla="*/ 2709793 w 9144000"/>
              <a:gd name="connsiteY42" fmla="*/ 0 h 5152295"/>
              <a:gd name="connsiteX43" fmla="*/ 9144000 w 9144000"/>
              <a:gd name="connsiteY43" fmla="*/ 0 h 5152295"/>
              <a:gd name="connsiteX44" fmla="*/ 9144000 w 9144000"/>
              <a:gd name="connsiteY44" fmla="*/ 5152295 h 5152295"/>
              <a:gd name="connsiteX45" fmla="*/ 0 w 9144000"/>
              <a:gd name="connsiteY45" fmla="*/ 5152295 h 5152295"/>
              <a:gd name="connsiteX46" fmla="*/ 0 w 9144000"/>
              <a:gd name="connsiteY46" fmla="*/ 3654721 h 5152295"/>
              <a:gd name="connsiteX47" fmla="*/ 44323 w 9144000"/>
              <a:gd name="connsiteY47" fmla="*/ 3666139 h 5152295"/>
              <a:gd name="connsiteX48" fmla="*/ 204186 w 9144000"/>
              <a:gd name="connsiteY48" fmla="*/ 3682286 h 5152295"/>
              <a:gd name="connsiteX49" fmla="*/ 997415 w 9144000"/>
              <a:gd name="connsiteY49" fmla="*/ 2887527 h 5152295"/>
              <a:gd name="connsiteX50" fmla="*/ 204186 w 9144000"/>
              <a:gd name="connsiteY50" fmla="*/ 2092768 h 5152295"/>
              <a:gd name="connsiteX51" fmla="*/ 44323 w 9144000"/>
              <a:gd name="connsiteY51" fmla="*/ 2108915 h 5152295"/>
              <a:gd name="connsiteX52" fmla="*/ 0 w 9144000"/>
              <a:gd name="connsiteY52" fmla="*/ 2120333 h 515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44000" h="5152295">
                <a:moveTo>
                  <a:pt x="204186" y="2110172"/>
                </a:moveTo>
                <a:cubicBezTo>
                  <a:pt x="632663" y="2110172"/>
                  <a:pt x="980012" y="2458206"/>
                  <a:pt x="980012" y="2887527"/>
                </a:cubicBezTo>
                <a:cubicBezTo>
                  <a:pt x="980012" y="3316848"/>
                  <a:pt x="632663" y="3664882"/>
                  <a:pt x="204186" y="3664882"/>
                </a:cubicBezTo>
                <a:cubicBezTo>
                  <a:pt x="150627" y="3664882"/>
                  <a:pt x="98335" y="3659444"/>
                  <a:pt x="47830" y="3649089"/>
                </a:cubicBezTo>
                <a:lnTo>
                  <a:pt x="0" y="3634212"/>
                </a:lnTo>
                <a:lnTo>
                  <a:pt x="0" y="2140842"/>
                </a:lnTo>
                <a:lnTo>
                  <a:pt x="47830" y="2125965"/>
                </a:lnTo>
                <a:cubicBezTo>
                  <a:pt x="98335" y="2115610"/>
                  <a:pt x="150627" y="2110172"/>
                  <a:pt x="204186" y="2110172"/>
                </a:cubicBezTo>
                <a:close/>
                <a:moveTo>
                  <a:pt x="3143337" y="206031"/>
                </a:moveTo>
                <a:cubicBezTo>
                  <a:pt x="3439738" y="206031"/>
                  <a:pt x="3680019" y="445457"/>
                  <a:pt x="3680019" y="740804"/>
                </a:cubicBezTo>
                <a:cubicBezTo>
                  <a:pt x="3680019" y="1036151"/>
                  <a:pt x="3439738" y="1275577"/>
                  <a:pt x="3143337" y="1275577"/>
                </a:cubicBezTo>
                <a:cubicBezTo>
                  <a:pt x="2846936" y="1275577"/>
                  <a:pt x="2606655" y="1036151"/>
                  <a:pt x="2606655" y="740804"/>
                </a:cubicBezTo>
                <a:cubicBezTo>
                  <a:pt x="2606655" y="445457"/>
                  <a:pt x="2846936" y="206031"/>
                  <a:pt x="3143337" y="206031"/>
                </a:cubicBezTo>
                <a:close/>
                <a:moveTo>
                  <a:pt x="3143337" y="187506"/>
                </a:moveTo>
                <a:cubicBezTo>
                  <a:pt x="2836705" y="187506"/>
                  <a:pt x="2588131" y="435226"/>
                  <a:pt x="2588131" y="740804"/>
                </a:cubicBezTo>
                <a:cubicBezTo>
                  <a:pt x="2588131" y="1046382"/>
                  <a:pt x="2836705" y="1294102"/>
                  <a:pt x="3143337" y="1294102"/>
                </a:cubicBezTo>
                <a:cubicBezTo>
                  <a:pt x="3449969" y="1294102"/>
                  <a:pt x="3698543" y="1046382"/>
                  <a:pt x="3698543" y="740804"/>
                </a:cubicBezTo>
                <a:cubicBezTo>
                  <a:pt x="3698543" y="435226"/>
                  <a:pt x="3449969" y="187506"/>
                  <a:pt x="3143337" y="187506"/>
                </a:cubicBezTo>
                <a:close/>
                <a:moveTo>
                  <a:pt x="1083078" y="40873"/>
                </a:moveTo>
                <a:cubicBezTo>
                  <a:pt x="1657184" y="40873"/>
                  <a:pt x="2122589" y="507188"/>
                  <a:pt x="2122589" y="1082416"/>
                </a:cubicBezTo>
                <a:cubicBezTo>
                  <a:pt x="2122589" y="1657644"/>
                  <a:pt x="1657184" y="2123959"/>
                  <a:pt x="1083078" y="2123959"/>
                </a:cubicBezTo>
                <a:cubicBezTo>
                  <a:pt x="508972" y="2123959"/>
                  <a:pt x="43567" y="1657644"/>
                  <a:pt x="43567" y="1082416"/>
                </a:cubicBezTo>
                <a:cubicBezTo>
                  <a:pt x="43567" y="507188"/>
                  <a:pt x="508972" y="40873"/>
                  <a:pt x="1083078" y="40873"/>
                </a:cubicBezTo>
                <a:close/>
                <a:moveTo>
                  <a:pt x="1083078" y="26284"/>
                </a:moveTo>
                <a:cubicBezTo>
                  <a:pt x="500915" y="26284"/>
                  <a:pt x="28978" y="499130"/>
                  <a:pt x="28978" y="1082416"/>
                </a:cubicBezTo>
                <a:cubicBezTo>
                  <a:pt x="28978" y="1665702"/>
                  <a:pt x="500915" y="2138548"/>
                  <a:pt x="1083078" y="2138548"/>
                </a:cubicBezTo>
                <a:cubicBezTo>
                  <a:pt x="1665241" y="2138548"/>
                  <a:pt x="2137178" y="1665702"/>
                  <a:pt x="2137178" y="1082416"/>
                </a:cubicBezTo>
                <a:cubicBezTo>
                  <a:pt x="2137178" y="499130"/>
                  <a:pt x="1665241" y="26284"/>
                  <a:pt x="1083078" y="26284"/>
                </a:cubicBezTo>
                <a:close/>
                <a:moveTo>
                  <a:pt x="1899869" y="0"/>
                </a:moveTo>
                <a:lnTo>
                  <a:pt x="2692705" y="0"/>
                </a:lnTo>
                <a:lnTo>
                  <a:pt x="2694840" y="3919"/>
                </a:lnTo>
                <a:cubicBezTo>
                  <a:pt x="2716728" y="55483"/>
                  <a:pt x="2728831" y="112176"/>
                  <a:pt x="2728831" y="171685"/>
                </a:cubicBezTo>
                <a:cubicBezTo>
                  <a:pt x="2728831" y="409722"/>
                  <a:pt x="2535174" y="602689"/>
                  <a:pt x="2296287" y="602689"/>
                </a:cubicBezTo>
                <a:cubicBezTo>
                  <a:pt x="2057400" y="602689"/>
                  <a:pt x="1863743" y="409722"/>
                  <a:pt x="1863743" y="171685"/>
                </a:cubicBezTo>
                <a:cubicBezTo>
                  <a:pt x="1863743" y="112176"/>
                  <a:pt x="1875847" y="55483"/>
                  <a:pt x="1897735" y="3919"/>
                </a:cubicBezTo>
                <a:close/>
                <a:moveTo>
                  <a:pt x="0" y="0"/>
                </a:moveTo>
                <a:lnTo>
                  <a:pt x="1882782" y="0"/>
                </a:lnTo>
                <a:lnTo>
                  <a:pt x="1857334" y="81697"/>
                </a:lnTo>
                <a:cubicBezTo>
                  <a:pt x="1851366" y="110764"/>
                  <a:pt x="1848231" y="140860"/>
                  <a:pt x="1848231" y="171685"/>
                </a:cubicBezTo>
                <a:cubicBezTo>
                  <a:pt x="1848231" y="418289"/>
                  <a:pt x="2048833" y="618201"/>
                  <a:pt x="2296287" y="618201"/>
                </a:cubicBezTo>
                <a:cubicBezTo>
                  <a:pt x="2543741" y="618201"/>
                  <a:pt x="2744343" y="418289"/>
                  <a:pt x="2744343" y="171685"/>
                </a:cubicBezTo>
                <a:cubicBezTo>
                  <a:pt x="2744343" y="140860"/>
                  <a:pt x="2741209" y="110764"/>
                  <a:pt x="2735240" y="81697"/>
                </a:cubicBezTo>
                <a:lnTo>
                  <a:pt x="2709793" y="0"/>
                </a:lnTo>
                <a:lnTo>
                  <a:pt x="9144000" y="0"/>
                </a:lnTo>
                <a:lnTo>
                  <a:pt x="9144000" y="5152295"/>
                </a:lnTo>
                <a:lnTo>
                  <a:pt x="0" y="5152295"/>
                </a:lnTo>
                <a:lnTo>
                  <a:pt x="0" y="3654721"/>
                </a:lnTo>
                <a:lnTo>
                  <a:pt x="44323" y="3666139"/>
                </a:lnTo>
                <a:cubicBezTo>
                  <a:pt x="95960" y="3676726"/>
                  <a:pt x="149425" y="3682286"/>
                  <a:pt x="204186" y="3682286"/>
                </a:cubicBezTo>
                <a:cubicBezTo>
                  <a:pt x="642274" y="3682286"/>
                  <a:pt x="997415" y="3326460"/>
                  <a:pt x="997415" y="2887527"/>
                </a:cubicBezTo>
                <a:cubicBezTo>
                  <a:pt x="997415" y="2448594"/>
                  <a:pt x="642274" y="2092768"/>
                  <a:pt x="204186" y="2092768"/>
                </a:cubicBezTo>
                <a:cubicBezTo>
                  <a:pt x="149425" y="2092768"/>
                  <a:pt x="95960" y="2098328"/>
                  <a:pt x="44323" y="2108915"/>
                </a:cubicBezTo>
                <a:lnTo>
                  <a:pt x="0" y="2120333"/>
                </a:lnTo>
                <a:close/>
              </a:path>
            </a:pathLst>
          </a:cu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F7F25B6-2682-A888-722F-4E6EDD128F3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80045" y="157129"/>
            <a:ext cx="1810512" cy="1810512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514026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verview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AEE4D-FDB8-3506-4759-02DA7DD92D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E5345-5B7B-452E-BBC5-52CA8753B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39" y="334617"/>
            <a:ext cx="7853570" cy="990599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overview — 48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6A81CE-3B65-2ACF-3E25-E6BFA74DE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14594" y="1441150"/>
            <a:ext cx="8529406" cy="203942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 anchor="ctr"/>
          <a:lstStyle>
            <a:lvl1pPr marL="576072" indent="-173736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800"/>
            </a:lvl1pPr>
            <a:lvl2pPr marL="573088" indent="-169863">
              <a:spcAft>
                <a:spcPts val="1600"/>
              </a:spcAft>
              <a:defRPr sz="1800"/>
            </a:lvl2pPr>
            <a:lvl3pPr marL="573088" indent="-169863">
              <a:spcAft>
                <a:spcPts val="1600"/>
              </a:spcAft>
              <a:defRPr sz="1800"/>
            </a:lvl3pPr>
            <a:lvl4pPr marL="573088" indent="-169863">
              <a:spcAft>
                <a:spcPts val="1600"/>
              </a:spcAft>
              <a:defRPr sz="1800"/>
            </a:lvl4pPr>
            <a:lvl5pPr marL="573088" indent="-169863">
              <a:spcAft>
                <a:spcPts val="1600"/>
              </a:spcAft>
              <a:defRPr sz="1800"/>
            </a:lvl5pPr>
          </a:lstStyle>
          <a:p>
            <a:pPr lvl="0"/>
            <a:r>
              <a:rPr lang="en-US" dirty="0"/>
              <a:t>Use for main section highlights</a:t>
            </a:r>
          </a:p>
          <a:p>
            <a:pPr lvl="0"/>
            <a:r>
              <a:rPr lang="en-US" dirty="0"/>
              <a:t>Aptos</a:t>
            </a:r>
          </a:p>
          <a:p>
            <a:pPr lvl="0"/>
            <a:r>
              <a:rPr lang="en-US" dirty="0"/>
              <a:t>18 pt.</a:t>
            </a:r>
          </a:p>
        </p:txBody>
      </p:sp>
    </p:spTree>
    <p:extLst>
      <p:ext uri="{BB962C8B-B14F-4D97-AF65-F5344CB8AC3E}">
        <p14:creationId xmlns:p14="http://schemas.microsoft.com/office/powerpoint/2010/main" val="256519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Overview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4E5E77-ECA0-D3B1-303C-A6AF362568C0}"/>
              </a:ext>
            </a:extLst>
          </p:cNvPr>
          <p:cNvSpPr/>
          <p:nvPr userDrawn="1"/>
        </p:nvSpPr>
        <p:spPr>
          <a:xfrm rot="5400000">
            <a:off x="4069829" y="-3432738"/>
            <a:ext cx="1004341" cy="9144000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84E2D3-7E16-702F-AD9F-DAE97285FED0}"/>
              </a:ext>
            </a:extLst>
          </p:cNvPr>
          <p:cNvGrpSpPr/>
          <p:nvPr userDrawn="1"/>
        </p:nvGrpSpPr>
        <p:grpSpPr>
          <a:xfrm>
            <a:off x="437024" y="326630"/>
            <a:ext cx="1704168" cy="1704168"/>
            <a:chOff x="409539" y="955417"/>
            <a:chExt cx="1704168" cy="170416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B9EA14F-1EA4-F87D-E0BF-7A7F87BB2D2E}"/>
                </a:ext>
              </a:extLst>
            </p:cNvPr>
            <p:cNvSpPr/>
            <p:nvPr/>
          </p:nvSpPr>
          <p:spPr>
            <a:xfrm>
              <a:off x="409539" y="955417"/>
              <a:ext cx="1704168" cy="1704168"/>
            </a:xfrm>
            <a:prstGeom prst="ellipse">
              <a:avLst/>
            </a:prstGeom>
            <a:solidFill>
              <a:srgbClr val="00A8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6DA00C-0A9E-2007-A243-384F91BB5729}"/>
                </a:ext>
              </a:extLst>
            </p:cNvPr>
            <p:cNvSpPr/>
            <p:nvPr/>
          </p:nvSpPr>
          <p:spPr>
            <a:xfrm>
              <a:off x="504978" y="1057787"/>
              <a:ext cx="1513288" cy="1513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" name="Picture 7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EB8F1A25-BC0C-7A3F-B411-2C2B54B8F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8" y="497341"/>
            <a:ext cx="1387077" cy="13870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81BC4-1937-1E8C-6C75-CEC9C1849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6631" y="854547"/>
            <a:ext cx="5807439" cy="56943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overview — 36 pt.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DB301F-C15A-ABF6-77E9-29A3C3A0CC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280" y="1810512"/>
            <a:ext cx="5806440" cy="1527048"/>
          </a:xfrm>
        </p:spPr>
        <p:txBody>
          <a:bodyPr/>
          <a:lstStyle>
            <a:lvl1pPr marL="173736" indent="-173736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Use for main section highlights</a:t>
            </a:r>
          </a:p>
          <a:p>
            <a:pPr lvl="0"/>
            <a:r>
              <a:rPr lang="en-US"/>
              <a:t>Aptos</a:t>
            </a:r>
          </a:p>
          <a:p>
            <a:pPr lvl="0"/>
            <a:r>
              <a:rPr lang="en-US"/>
              <a:t>18 pt.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95C449-7252-DB62-BC98-2FFDD03B996D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7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FFF7D1-F199-1478-2375-F968D11BB120}"/>
              </a:ext>
            </a:extLst>
          </p:cNvPr>
          <p:cNvSpPr/>
          <p:nvPr userDrawn="1"/>
        </p:nvSpPr>
        <p:spPr>
          <a:xfrm>
            <a:off x="1" y="0"/>
            <a:ext cx="9144000" cy="39239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03A4DB9A-D916-4D0C-9FFF-DD7B21834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40 pt.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EE50AB4-84EF-E7C4-CB65-FAB861C09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6C700B-5544-5066-E373-3324EB5013A0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36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Section Hea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F8E7F2-190E-13E7-9A43-8F8B244EAC4B}"/>
              </a:ext>
            </a:extLst>
          </p:cNvPr>
          <p:cNvSpPr/>
          <p:nvPr userDrawn="1"/>
        </p:nvSpPr>
        <p:spPr>
          <a:xfrm>
            <a:off x="1" y="-1"/>
            <a:ext cx="9144000" cy="4270362"/>
          </a:xfrm>
          <a:custGeom>
            <a:avLst/>
            <a:gdLst>
              <a:gd name="connsiteX0" fmla="*/ 0 w 9144000"/>
              <a:gd name="connsiteY0" fmla="*/ 0 h 4270362"/>
              <a:gd name="connsiteX1" fmla="*/ 9143999 w 9144000"/>
              <a:gd name="connsiteY1" fmla="*/ 0 h 4270362"/>
              <a:gd name="connsiteX2" fmla="*/ 9143999 w 9144000"/>
              <a:gd name="connsiteY2" fmla="*/ 1565908 h 4270362"/>
              <a:gd name="connsiteX3" fmla="*/ 9144000 w 9144000"/>
              <a:gd name="connsiteY3" fmla="*/ 1565907 h 4270362"/>
              <a:gd name="connsiteX4" fmla="*/ 9144000 w 9144000"/>
              <a:gd name="connsiteY4" fmla="*/ 3896580 h 4270362"/>
              <a:gd name="connsiteX5" fmla="*/ 0 w 9144000"/>
              <a:gd name="connsiteY5" fmla="*/ 3896580 h 4270362"/>
              <a:gd name="connsiteX6" fmla="*/ 0 w 9144000"/>
              <a:gd name="connsiteY6" fmla="*/ 2571750 h 4270362"/>
              <a:gd name="connsiteX7" fmla="*/ 0 w 9144000"/>
              <a:gd name="connsiteY7" fmla="*/ 1565907 h 427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270362">
                <a:moveTo>
                  <a:pt x="0" y="0"/>
                </a:moveTo>
                <a:lnTo>
                  <a:pt x="9143999" y="0"/>
                </a:lnTo>
                <a:lnTo>
                  <a:pt x="9143999" y="1565908"/>
                </a:lnTo>
                <a:lnTo>
                  <a:pt x="9144000" y="1565907"/>
                </a:lnTo>
                <a:lnTo>
                  <a:pt x="9144000" y="3896580"/>
                </a:lnTo>
                <a:cubicBezTo>
                  <a:pt x="6096000" y="5191399"/>
                  <a:pt x="3048000" y="2601762"/>
                  <a:pt x="0" y="3896580"/>
                </a:cubicBezTo>
                <a:lnTo>
                  <a:pt x="0" y="2571750"/>
                </a:lnTo>
                <a:lnTo>
                  <a:pt x="0" y="156590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10A752B-33EF-7CCD-F6BC-7C394174A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40 pt.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2E088CA-D437-42D3-94EB-A944359A21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A0F22-A77E-EC56-D64B-57D703B5B101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66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ction Hea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C6F2ED-F58D-EC09-3CAB-31174B97C00E}"/>
              </a:ext>
            </a:extLst>
          </p:cNvPr>
          <p:cNvSpPr/>
          <p:nvPr userDrawn="1"/>
        </p:nvSpPr>
        <p:spPr>
          <a:xfrm>
            <a:off x="0" y="3142420"/>
            <a:ext cx="9144000" cy="2001080"/>
          </a:xfrm>
          <a:custGeom>
            <a:avLst/>
            <a:gdLst>
              <a:gd name="connsiteX0" fmla="*/ 3654493 w 9144000"/>
              <a:gd name="connsiteY0" fmla="*/ 572754 h 2001080"/>
              <a:gd name="connsiteX1" fmla="*/ 4762393 w 9144000"/>
              <a:gd name="connsiteY1" fmla="*/ 1681416 h 2001080"/>
              <a:gd name="connsiteX2" fmla="*/ 4739885 w 9144000"/>
              <a:gd name="connsiteY2" fmla="*/ 1904850 h 2001080"/>
              <a:gd name="connsiteX3" fmla="*/ 4710034 w 9144000"/>
              <a:gd name="connsiteY3" fmla="*/ 2001080 h 2001080"/>
              <a:gd name="connsiteX4" fmla="*/ 2598953 w 9144000"/>
              <a:gd name="connsiteY4" fmla="*/ 2001080 h 2001080"/>
              <a:gd name="connsiteX5" fmla="*/ 2569102 w 9144000"/>
              <a:gd name="connsiteY5" fmla="*/ 1904850 h 2001080"/>
              <a:gd name="connsiteX6" fmla="*/ 2546593 w 9144000"/>
              <a:gd name="connsiteY6" fmla="*/ 1681416 h 2001080"/>
              <a:gd name="connsiteX7" fmla="*/ 3654493 w 9144000"/>
              <a:gd name="connsiteY7" fmla="*/ 572754 h 2001080"/>
              <a:gd name="connsiteX8" fmla="*/ 6284744 w 9144000"/>
              <a:gd name="connsiteY8" fmla="*/ 350905 h 2001080"/>
              <a:gd name="connsiteX9" fmla="*/ 6341648 w 9144000"/>
              <a:gd name="connsiteY9" fmla="*/ 397983 h 2001080"/>
              <a:gd name="connsiteX10" fmla="*/ 6570185 w 9144000"/>
              <a:gd name="connsiteY10" fmla="*/ 951227 h 2001080"/>
              <a:gd name="connsiteX11" fmla="*/ 6226169 w 9144000"/>
              <a:gd name="connsiteY11" fmla="*/ 1600010 h 2001080"/>
              <a:gd name="connsiteX12" fmla="*/ 6128560 w 9144000"/>
              <a:gd name="connsiteY12" fmla="*/ 1653135 h 2001080"/>
              <a:gd name="connsiteX13" fmla="*/ 6092764 w 9144000"/>
              <a:gd name="connsiteY13" fmla="*/ 1595667 h 2001080"/>
              <a:gd name="connsiteX14" fmla="*/ 5967300 w 9144000"/>
              <a:gd name="connsiteY14" fmla="*/ 1099205 h 2001080"/>
              <a:gd name="connsiteX15" fmla="*/ 6271766 w 9144000"/>
              <a:gd name="connsiteY15" fmla="*/ 362723 h 2001080"/>
              <a:gd name="connsiteX16" fmla="*/ 9114174 w 9144000"/>
              <a:gd name="connsiteY16" fmla="*/ 278072 h 2001080"/>
              <a:gd name="connsiteX17" fmla="*/ 9144000 w 9144000"/>
              <a:gd name="connsiteY17" fmla="*/ 281068 h 2001080"/>
              <a:gd name="connsiteX18" fmla="*/ 9144000 w 9144000"/>
              <a:gd name="connsiteY18" fmla="*/ 1353400 h 2001080"/>
              <a:gd name="connsiteX19" fmla="*/ 9114174 w 9144000"/>
              <a:gd name="connsiteY19" fmla="*/ 1356396 h 2001080"/>
              <a:gd name="connsiteX20" fmla="*/ 8573098 w 9144000"/>
              <a:gd name="connsiteY20" fmla="*/ 817234 h 2001080"/>
              <a:gd name="connsiteX21" fmla="*/ 9114174 w 9144000"/>
              <a:gd name="connsiteY21" fmla="*/ 278072 h 2001080"/>
              <a:gd name="connsiteX22" fmla="*/ 5789909 w 9144000"/>
              <a:gd name="connsiteY22" fmla="*/ 168822 h 2001080"/>
              <a:gd name="connsiteX23" fmla="*/ 6226169 w 9144000"/>
              <a:gd name="connsiteY23" fmla="*/ 302445 h 2001080"/>
              <a:gd name="connsiteX24" fmla="*/ 6273403 w 9144000"/>
              <a:gd name="connsiteY24" fmla="*/ 341522 h 2001080"/>
              <a:gd name="connsiteX25" fmla="*/ 6261450 w 9144000"/>
              <a:gd name="connsiteY25" fmla="*/ 352407 h 2001080"/>
              <a:gd name="connsiteX26" fmla="*/ 5952711 w 9144000"/>
              <a:gd name="connsiteY26" fmla="*/ 1099205 h 2001080"/>
              <a:gd name="connsiteX27" fmla="*/ 6079936 w 9144000"/>
              <a:gd name="connsiteY27" fmla="*/ 1602621 h 2001080"/>
              <a:gd name="connsiteX28" fmla="*/ 6115745 w 9144000"/>
              <a:gd name="connsiteY28" fmla="*/ 1660109 h 2001080"/>
              <a:gd name="connsiteX29" fmla="*/ 6093628 w 9144000"/>
              <a:gd name="connsiteY29" fmla="*/ 1672147 h 2001080"/>
              <a:gd name="connsiteX30" fmla="*/ 5789909 w 9144000"/>
              <a:gd name="connsiteY30" fmla="*/ 1733632 h 2001080"/>
              <a:gd name="connsiteX31" fmla="*/ 5009633 w 9144000"/>
              <a:gd name="connsiteY31" fmla="*/ 951227 h 2001080"/>
              <a:gd name="connsiteX32" fmla="*/ 5789909 w 9144000"/>
              <a:gd name="connsiteY32" fmla="*/ 168822 h 2001080"/>
              <a:gd name="connsiteX33" fmla="*/ 7006811 w 9144000"/>
              <a:gd name="connsiteY33" fmla="*/ 57662 h 2001080"/>
              <a:gd name="connsiteX34" fmla="*/ 8046322 w 9144000"/>
              <a:gd name="connsiteY34" fmla="*/ 1099205 h 2001080"/>
              <a:gd name="connsiteX35" fmla="*/ 7588012 w 9144000"/>
              <a:gd name="connsiteY35" fmla="*/ 1962869 h 2001080"/>
              <a:gd name="connsiteX36" fmla="*/ 7525237 w 9144000"/>
              <a:gd name="connsiteY36" fmla="*/ 2001080 h 2001080"/>
              <a:gd name="connsiteX37" fmla="*/ 6488386 w 9144000"/>
              <a:gd name="connsiteY37" fmla="*/ 2001080 h 2001080"/>
              <a:gd name="connsiteX38" fmla="*/ 6425611 w 9144000"/>
              <a:gd name="connsiteY38" fmla="*/ 1962869 h 2001080"/>
              <a:gd name="connsiteX39" fmla="*/ 6159085 w 9144000"/>
              <a:gd name="connsiteY39" fmla="*/ 1702142 h 2001080"/>
              <a:gd name="connsiteX40" fmla="*/ 6135478 w 9144000"/>
              <a:gd name="connsiteY40" fmla="*/ 1664242 h 2001080"/>
              <a:gd name="connsiteX41" fmla="*/ 6233506 w 9144000"/>
              <a:gd name="connsiteY41" fmla="*/ 1610892 h 2001080"/>
              <a:gd name="connsiteX42" fmla="*/ 6583308 w 9144000"/>
              <a:gd name="connsiteY42" fmla="*/ 951227 h 2001080"/>
              <a:gd name="connsiteX43" fmla="*/ 6350927 w 9144000"/>
              <a:gd name="connsiteY43" fmla="*/ 388704 h 2001080"/>
              <a:gd name="connsiteX44" fmla="*/ 6294499 w 9144000"/>
              <a:gd name="connsiteY44" fmla="*/ 342022 h 2001080"/>
              <a:gd name="connsiteX45" fmla="*/ 6345586 w 9144000"/>
              <a:gd name="connsiteY45" fmla="*/ 295500 h 2001080"/>
              <a:gd name="connsiteX46" fmla="*/ 7006811 w 9144000"/>
              <a:gd name="connsiteY46" fmla="*/ 57662 h 2001080"/>
              <a:gd name="connsiteX47" fmla="*/ 7916216 w 9144000"/>
              <a:gd name="connsiteY47" fmla="*/ 0 h 2001080"/>
              <a:gd name="connsiteX48" fmla="*/ 8656365 w 9144000"/>
              <a:gd name="connsiteY48" fmla="*/ 0 h 2001080"/>
              <a:gd name="connsiteX49" fmla="*/ 8684842 w 9144000"/>
              <a:gd name="connsiteY49" fmla="*/ 52280 h 2001080"/>
              <a:gd name="connsiteX50" fmla="*/ 8718834 w 9144000"/>
              <a:gd name="connsiteY50" fmla="*/ 220046 h 2001080"/>
              <a:gd name="connsiteX51" fmla="*/ 8286290 w 9144000"/>
              <a:gd name="connsiteY51" fmla="*/ 651050 h 2001080"/>
              <a:gd name="connsiteX52" fmla="*/ 7853746 w 9144000"/>
              <a:gd name="connsiteY52" fmla="*/ 220046 h 2001080"/>
              <a:gd name="connsiteX53" fmla="*/ 7887738 w 9144000"/>
              <a:gd name="connsiteY53" fmla="*/ 52280 h 2001080"/>
              <a:gd name="connsiteX54" fmla="*/ 0 w 9144000"/>
              <a:gd name="connsiteY54" fmla="*/ 0 h 2001080"/>
              <a:gd name="connsiteX55" fmla="*/ 7898631 w 9144000"/>
              <a:gd name="connsiteY55" fmla="*/ 0 h 2001080"/>
              <a:gd name="connsiteX56" fmla="*/ 7873445 w 9144000"/>
              <a:gd name="connsiteY56" fmla="*/ 46242 h 2001080"/>
              <a:gd name="connsiteX57" fmla="*/ 7838234 w 9144000"/>
              <a:gd name="connsiteY57" fmla="*/ 220046 h 2001080"/>
              <a:gd name="connsiteX58" fmla="*/ 8286290 w 9144000"/>
              <a:gd name="connsiteY58" fmla="*/ 666562 h 2001080"/>
              <a:gd name="connsiteX59" fmla="*/ 8734346 w 9144000"/>
              <a:gd name="connsiteY59" fmla="*/ 220046 h 2001080"/>
              <a:gd name="connsiteX60" fmla="*/ 8699135 w 9144000"/>
              <a:gd name="connsiteY60" fmla="*/ 46242 h 2001080"/>
              <a:gd name="connsiteX61" fmla="*/ 8673950 w 9144000"/>
              <a:gd name="connsiteY61" fmla="*/ 0 h 2001080"/>
              <a:gd name="connsiteX62" fmla="*/ 9144000 w 9144000"/>
              <a:gd name="connsiteY62" fmla="*/ 0 h 2001080"/>
              <a:gd name="connsiteX63" fmla="*/ 9144000 w 9144000"/>
              <a:gd name="connsiteY63" fmla="*/ 265617 h 2001080"/>
              <a:gd name="connsiteX64" fmla="*/ 9114174 w 9144000"/>
              <a:gd name="connsiteY64" fmla="*/ 262620 h 2001080"/>
              <a:gd name="connsiteX65" fmla="*/ 8557646 w 9144000"/>
              <a:gd name="connsiteY65" fmla="*/ 817234 h 2001080"/>
              <a:gd name="connsiteX66" fmla="*/ 9114174 w 9144000"/>
              <a:gd name="connsiteY66" fmla="*/ 1371848 h 2001080"/>
              <a:gd name="connsiteX67" fmla="*/ 9144000 w 9144000"/>
              <a:gd name="connsiteY67" fmla="*/ 1368852 h 2001080"/>
              <a:gd name="connsiteX68" fmla="*/ 9144000 w 9144000"/>
              <a:gd name="connsiteY68" fmla="*/ 2001080 h 2001080"/>
              <a:gd name="connsiteX69" fmla="*/ 7553267 w 9144000"/>
              <a:gd name="connsiteY69" fmla="*/ 2001080 h 2001080"/>
              <a:gd name="connsiteX70" fmla="*/ 7596168 w 9144000"/>
              <a:gd name="connsiteY70" fmla="*/ 1974967 h 2001080"/>
              <a:gd name="connsiteX71" fmla="*/ 8060911 w 9144000"/>
              <a:gd name="connsiteY71" fmla="*/ 1099205 h 2001080"/>
              <a:gd name="connsiteX72" fmla="*/ 7006811 w 9144000"/>
              <a:gd name="connsiteY72" fmla="*/ 43073 h 2001080"/>
              <a:gd name="connsiteX73" fmla="*/ 6336306 w 9144000"/>
              <a:gd name="connsiteY73" fmla="*/ 284242 h 2001080"/>
              <a:gd name="connsiteX74" fmla="*/ 6283158 w 9144000"/>
              <a:gd name="connsiteY74" fmla="*/ 332639 h 2001080"/>
              <a:gd name="connsiteX75" fmla="*/ 6233506 w 9144000"/>
              <a:gd name="connsiteY75" fmla="*/ 291563 h 2001080"/>
              <a:gd name="connsiteX76" fmla="*/ 5789909 w 9144000"/>
              <a:gd name="connsiteY76" fmla="*/ 155699 h 2001080"/>
              <a:gd name="connsiteX77" fmla="*/ 4996510 w 9144000"/>
              <a:gd name="connsiteY77" fmla="*/ 951227 h 2001080"/>
              <a:gd name="connsiteX78" fmla="*/ 5789909 w 9144000"/>
              <a:gd name="connsiteY78" fmla="*/ 1746755 h 2001080"/>
              <a:gd name="connsiteX79" fmla="*/ 6098736 w 9144000"/>
              <a:gd name="connsiteY79" fmla="*/ 1684239 h 2001080"/>
              <a:gd name="connsiteX80" fmla="*/ 6122664 w 9144000"/>
              <a:gd name="connsiteY80" fmla="*/ 1671216 h 2001080"/>
              <a:gd name="connsiteX81" fmla="*/ 6147188 w 9144000"/>
              <a:gd name="connsiteY81" fmla="*/ 1710587 h 2001080"/>
              <a:gd name="connsiteX82" fmla="*/ 6417454 w 9144000"/>
              <a:gd name="connsiteY82" fmla="*/ 1974967 h 2001080"/>
              <a:gd name="connsiteX83" fmla="*/ 6460356 w 9144000"/>
              <a:gd name="connsiteY83" fmla="*/ 2001080 h 2001080"/>
              <a:gd name="connsiteX84" fmla="*/ 4726761 w 9144000"/>
              <a:gd name="connsiteY84" fmla="*/ 2001080 h 2001080"/>
              <a:gd name="connsiteX85" fmla="*/ 4755609 w 9144000"/>
              <a:gd name="connsiteY85" fmla="*/ 1908085 h 2001080"/>
              <a:gd name="connsiteX86" fmla="*/ 4778443 w 9144000"/>
              <a:gd name="connsiteY86" fmla="*/ 1681416 h 2001080"/>
              <a:gd name="connsiteX87" fmla="*/ 3654493 w 9144000"/>
              <a:gd name="connsiteY87" fmla="*/ 556704 h 2001080"/>
              <a:gd name="connsiteX88" fmla="*/ 2530543 w 9144000"/>
              <a:gd name="connsiteY88" fmla="*/ 1681416 h 2001080"/>
              <a:gd name="connsiteX89" fmla="*/ 2553378 w 9144000"/>
              <a:gd name="connsiteY89" fmla="*/ 1908085 h 2001080"/>
              <a:gd name="connsiteX90" fmla="*/ 2582226 w 9144000"/>
              <a:gd name="connsiteY90" fmla="*/ 2001080 h 2001080"/>
              <a:gd name="connsiteX91" fmla="*/ 0 w 9144000"/>
              <a:gd name="connsiteY91" fmla="*/ 2001080 h 200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9144000" h="2001080">
                <a:moveTo>
                  <a:pt x="3654493" y="572754"/>
                </a:moveTo>
                <a:cubicBezTo>
                  <a:pt x="4266369" y="572754"/>
                  <a:pt x="4762393" y="1069119"/>
                  <a:pt x="4762393" y="1681416"/>
                </a:cubicBezTo>
                <a:cubicBezTo>
                  <a:pt x="4762393" y="1757953"/>
                  <a:pt x="4754643" y="1832679"/>
                  <a:pt x="4739885" y="1904850"/>
                </a:cubicBezTo>
                <a:lnTo>
                  <a:pt x="4710034" y="2001080"/>
                </a:lnTo>
                <a:lnTo>
                  <a:pt x="2598953" y="2001080"/>
                </a:lnTo>
                <a:lnTo>
                  <a:pt x="2569102" y="1904850"/>
                </a:lnTo>
                <a:cubicBezTo>
                  <a:pt x="2554344" y="1832679"/>
                  <a:pt x="2546593" y="1757953"/>
                  <a:pt x="2546593" y="1681416"/>
                </a:cubicBezTo>
                <a:cubicBezTo>
                  <a:pt x="2546593" y="1069119"/>
                  <a:pt x="3042617" y="572754"/>
                  <a:pt x="3654493" y="572754"/>
                </a:cubicBezTo>
                <a:close/>
                <a:moveTo>
                  <a:pt x="6284744" y="350905"/>
                </a:moveTo>
                <a:lnTo>
                  <a:pt x="6341648" y="397983"/>
                </a:lnTo>
                <a:cubicBezTo>
                  <a:pt x="6482850" y="539571"/>
                  <a:pt x="6570185" y="735172"/>
                  <a:pt x="6570185" y="951227"/>
                </a:cubicBezTo>
                <a:cubicBezTo>
                  <a:pt x="6570185" y="1221296"/>
                  <a:pt x="6433724" y="1459406"/>
                  <a:pt x="6226169" y="1600010"/>
                </a:cubicBezTo>
                <a:lnTo>
                  <a:pt x="6128560" y="1653135"/>
                </a:lnTo>
                <a:lnTo>
                  <a:pt x="6092764" y="1595667"/>
                </a:lnTo>
                <a:cubicBezTo>
                  <a:pt x="6012750" y="1448087"/>
                  <a:pt x="5967300" y="1278964"/>
                  <a:pt x="5967300" y="1099205"/>
                </a:cubicBezTo>
                <a:cubicBezTo>
                  <a:pt x="5967300" y="811591"/>
                  <a:pt x="6083652" y="551205"/>
                  <a:pt x="6271766" y="362723"/>
                </a:cubicBezTo>
                <a:close/>
                <a:moveTo>
                  <a:pt x="9114174" y="278072"/>
                </a:moveTo>
                <a:lnTo>
                  <a:pt x="9144000" y="281068"/>
                </a:lnTo>
                <a:lnTo>
                  <a:pt x="9144000" y="1353400"/>
                </a:lnTo>
                <a:lnTo>
                  <a:pt x="9114174" y="1356396"/>
                </a:lnTo>
                <a:cubicBezTo>
                  <a:pt x="8815346" y="1356396"/>
                  <a:pt x="8573098" y="1115005"/>
                  <a:pt x="8573098" y="817234"/>
                </a:cubicBezTo>
                <a:cubicBezTo>
                  <a:pt x="8573098" y="519463"/>
                  <a:pt x="8815346" y="278072"/>
                  <a:pt x="9114174" y="278072"/>
                </a:cubicBezTo>
                <a:close/>
                <a:moveTo>
                  <a:pt x="5789909" y="168822"/>
                </a:moveTo>
                <a:cubicBezTo>
                  <a:pt x="5951510" y="168822"/>
                  <a:pt x="6101636" y="218082"/>
                  <a:pt x="6226169" y="302445"/>
                </a:cubicBezTo>
                <a:lnTo>
                  <a:pt x="6273403" y="341522"/>
                </a:lnTo>
                <a:lnTo>
                  <a:pt x="6261450" y="352407"/>
                </a:lnTo>
                <a:cubicBezTo>
                  <a:pt x="6070695" y="543529"/>
                  <a:pt x="5952711" y="807562"/>
                  <a:pt x="5952711" y="1099205"/>
                </a:cubicBezTo>
                <a:cubicBezTo>
                  <a:pt x="5952711" y="1281482"/>
                  <a:pt x="5998799" y="1452974"/>
                  <a:pt x="6079936" y="1602621"/>
                </a:cubicBezTo>
                <a:lnTo>
                  <a:pt x="6115745" y="1660109"/>
                </a:lnTo>
                <a:lnTo>
                  <a:pt x="6093628" y="1672147"/>
                </a:lnTo>
                <a:cubicBezTo>
                  <a:pt x="6000277" y="1711739"/>
                  <a:pt x="5897643" y="1733632"/>
                  <a:pt x="5789909" y="1733632"/>
                </a:cubicBezTo>
                <a:cubicBezTo>
                  <a:pt x="5358974" y="1733632"/>
                  <a:pt x="5009633" y="1383337"/>
                  <a:pt x="5009633" y="951227"/>
                </a:cubicBezTo>
                <a:cubicBezTo>
                  <a:pt x="5009633" y="519117"/>
                  <a:pt x="5358974" y="168822"/>
                  <a:pt x="5789909" y="168822"/>
                </a:cubicBezTo>
                <a:close/>
                <a:moveTo>
                  <a:pt x="7006811" y="57662"/>
                </a:moveTo>
                <a:cubicBezTo>
                  <a:pt x="7580917" y="57662"/>
                  <a:pt x="8046322" y="523977"/>
                  <a:pt x="8046322" y="1099205"/>
                </a:cubicBezTo>
                <a:cubicBezTo>
                  <a:pt x="8046322" y="1458723"/>
                  <a:pt x="7864523" y="1775696"/>
                  <a:pt x="7588012" y="1962869"/>
                </a:cubicBezTo>
                <a:lnTo>
                  <a:pt x="7525237" y="2001080"/>
                </a:lnTo>
                <a:lnTo>
                  <a:pt x="6488386" y="2001080"/>
                </a:lnTo>
                <a:lnTo>
                  <a:pt x="6425611" y="1962869"/>
                </a:lnTo>
                <a:cubicBezTo>
                  <a:pt x="6321919" y="1892679"/>
                  <a:pt x="6231546" y="1804236"/>
                  <a:pt x="6159085" y="1702142"/>
                </a:cubicBezTo>
                <a:lnTo>
                  <a:pt x="6135478" y="1664242"/>
                </a:lnTo>
                <a:lnTo>
                  <a:pt x="6233506" y="1610892"/>
                </a:lnTo>
                <a:cubicBezTo>
                  <a:pt x="6444552" y="1467929"/>
                  <a:pt x="6583308" y="1225826"/>
                  <a:pt x="6583308" y="951227"/>
                </a:cubicBezTo>
                <a:cubicBezTo>
                  <a:pt x="6583308" y="731548"/>
                  <a:pt x="6494504" y="532666"/>
                  <a:pt x="6350927" y="388704"/>
                </a:cubicBezTo>
                <a:lnTo>
                  <a:pt x="6294499" y="342022"/>
                </a:lnTo>
                <a:lnTo>
                  <a:pt x="6345586" y="295500"/>
                </a:lnTo>
                <a:cubicBezTo>
                  <a:pt x="6525275" y="146918"/>
                  <a:pt x="6755640" y="57662"/>
                  <a:pt x="7006811" y="57662"/>
                </a:cubicBezTo>
                <a:close/>
                <a:moveTo>
                  <a:pt x="7916216" y="0"/>
                </a:moveTo>
                <a:lnTo>
                  <a:pt x="8656365" y="0"/>
                </a:lnTo>
                <a:lnTo>
                  <a:pt x="8684842" y="52280"/>
                </a:lnTo>
                <a:cubicBezTo>
                  <a:pt x="8706730" y="103845"/>
                  <a:pt x="8718834" y="160537"/>
                  <a:pt x="8718834" y="220046"/>
                </a:cubicBezTo>
                <a:cubicBezTo>
                  <a:pt x="8718834" y="458083"/>
                  <a:pt x="8525177" y="651050"/>
                  <a:pt x="8286290" y="651050"/>
                </a:cubicBezTo>
                <a:cubicBezTo>
                  <a:pt x="8047403" y="651050"/>
                  <a:pt x="7853746" y="458083"/>
                  <a:pt x="7853746" y="220046"/>
                </a:cubicBezTo>
                <a:cubicBezTo>
                  <a:pt x="7853746" y="160537"/>
                  <a:pt x="7865850" y="103845"/>
                  <a:pt x="7887738" y="52280"/>
                </a:cubicBezTo>
                <a:close/>
                <a:moveTo>
                  <a:pt x="0" y="0"/>
                </a:moveTo>
                <a:lnTo>
                  <a:pt x="7898631" y="0"/>
                </a:lnTo>
                <a:lnTo>
                  <a:pt x="7873445" y="46242"/>
                </a:lnTo>
                <a:cubicBezTo>
                  <a:pt x="7850772" y="99662"/>
                  <a:pt x="7838234" y="158395"/>
                  <a:pt x="7838234" y="220046"/>
                </a:cubicBezTo>
                <a:cubicBezTo>
                  <a:pt x="7838234" y="466650"/>
                  <a:pt x="8038836" y="666562"/>
                  <a:pt x="8286290" y="666562"/>
                </a:cubicBezTo>
                <a:cubicBezTo>
                  <a:pt x="8533744" y="666562"/>
                  <a:pt x="8734346" y="466650"/>
                  <a:pt x="8734346" y="220046"/>
                </a:cubicBezTo>
                <a:cubicBezTo>
                  <a:pt x="8734346" y="158395"/>
                  <a:pt x="8721808" y="99662"/>
                  <a:pt x="8699135" y="46242"/>
                </a:cubicBezTo>
                <a:lnTo>
                  <a:pt x="8673950" y="0"/>
                </a:lnTo>
                <a:lnTo>
                  <a:pt x="9144000" y="0"/>
                </a:lnTo>
                <a:lnTo>
                  <a:pt x="9144000" y="265617"/>
                </a:lnTo>
                <a:lnTo>
                  <a:pt x="9114174" y="262620"/>
                </a:lnTo>
                <a:cubicBezTo>
                  <a:pt x="8806812" y="262620"/>
                  <a:pt x="8557646" y="510929"/>
                  <a:pt x="8557646" y="817234"/>
                </a:cubicBezTo>
                <a:cubicBezTo>
                  <a:pt x="8557646" y="1123539"/>
                  <a:pt x="8806812" y="1371848"/>
                  <a:pt x="9114174" y="1371848"/>
                </a:cubicBezTo>
                <a:lnTo>
                  <a:pt x="9144000" y="1368852"/>
                </a:lnTo>
                <a:lnTo>
                  <a:pt x="9144000" y="2001080"/>
                </a:lnTo>
                <a:lnTo>
                  <a:pt x="7553267" y="2001080"/>
                </a:lnTo>
                <a:lnTo>
                  <a:pt x="7596168" y="1974967"/>
                </a:lnTo>
                <a:cubicBezTo>
                  <a:pt x="7876561" y="1785172"/>
                  <a:pt x="8060911" y="1463759"/>
                  <a:pt x="8060911" y="1099205"/>
                </a:cubicBezTo>
                <a:cubicBezTo>
                  <a:pt x="8060911" y="515919"/>
                  <a:pt x="7588974" y="43073"/>
                  <a:pt x="7006811" y="43073"/>
                </a:cubicBezTo>
                <a:cubicBezTo>
                  <a:pt x="6752115" y="43073"/>
                  <a:pt x="6518517" y="133579"/>
                  <a:pt x="6336306" y="284242"/>
                </a:cubicBezTo>
                <a:lnTo>
                  <a:pt x="6283158" y="332639"/>
                </a:lnTo>
                <a:lnTo>
                  <a:pt x="6233506" y="291563"/>
                </a:lnTo>
                <a:cubicBezTo>
                  <a:pt x="6106879" y="205786"/>
                  <a:pt x="5954228" y="155699"/>
                  <a:pt x="5789909" y="155699"/>
                </a:cubicBezTo>
                <a:cubicBezTo>
                  <a:pt x="5351727" y="155699"/>
                  <a:pt x="4996510" y="511869"/>
                  <a:pt x="4996510" y="951227"/>
                </a:cubicBezTo>
                <a:cubicBezTo>
                  <a:pt x="4996510" y="1390585"/>
                  <a:pt x="5351727" y="1746755"/>
                  <a:pt x="5789909" y="1746755"/>
                </a:cubicBezTo>
                <a:cubicBezTo>
                  <a:pt x="5899455" y="1746755"/>
                  <a:pt x="6003815" y="1724495"/>
                  <a:pt x="6098736" y="1684239"/>
                </a:cubicBezTo>
                <a:lnTo>
                  <a:pt x="6122664" y="1671216"/>
                </a:lnTo>
                <a:lnTo>
                  <a:pt x="6147188" y="1710587"/>
                </a:lnTo>
                <a:cubicBezTo>
                  <a:pt x="6220666" y="1814112"/>
                  <a:pt x="6312307" y="1903794"/>
                  <a:pt x="6417454" y="1974967"/>
                </a:cubicBezTo>
                <a:lnTo>
                  <a:pt x="6460356" y="2001080"/>
                </a:lnTo>
                <a:lnTo>
                  <a:pt x="4726761" y="2001080"/>
                </a:lnTo>
                <a:lnTo>
                  <a:pt x="4755609" y="1908085"/>
                </a:lnTo>
                <a:cubicBezTo>
                  <a:pt x="4770581" y="1834869"/>
                  <a:pt x="4778443" y="1759061"/>
                  <a:pt x="4778443" y="1681416"/>
                </a:cubicBezTo>
                <a:cubicBezTo>
                  <a:pt x="4778443" y="1060255"/>
                  <a:pt x="4275233" y="556704"/>
                  <a:pt x="3654493" y="556704"/>
                </a:cubicBezTo>
                <a:cubicBezTo>
                  <a:pt x="3033753" y="556704"/>
                  <a:pt x="2530543" y="1060255"/>
                  <a:pt x="2530543" y="1681416"/>
                </a:cubicBezTo>
                <a:cubicBezTo>
                  <a:pt x="2530543" y="1759061"/>
                  <a:pt x="2538406" y="1834869"/>
                  <a:pt x="2553378" y="1908085"/>
                </a:cubicBezTo>
                <a:lnTo>
                  <a:pt x="2582226" y="2001080"/>
                </a:lnTo>
                <a:lnTo>
                  <a:pt x="0" y="200108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528127" y="1376759"/>
            <a:ext cx="2444302" cy="2444302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31F4A8-18D5-2715-5F1D-8183A636AC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6033" y="1651285"/>
            <a:ext cx="2444302" cy="18952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8DFCFF95-22EE-1213-8151-41BE70E07D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337" y="1783721"/>
            <a:ext cx="5181319" cy="960887"/>
          </a:xfrm>
        </p:spPr>
        <p:txBody>
          <a:bodyPr anchor="ctr" anchorCtr="0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</p:spTree>
    <p:extLst>
      <p:ext uri="{BB962C8B-B14F-4D97-AF65-F5344CB8AC3E}">
        <p14:creationId xmlns:p14="http://schemas.microsoft.com/office/powerpoint/2010/main" val="2785289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Hea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84FB24-3E82-2476-33B1-F3DA0218B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991" y="1892508"/>
            <a:ext cx="5705630" cy="1098234"/>
          </a:xfrm>
        </p:spPr>
        <p:txBody>
          <a:bodyPr anchor="ctr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1F31EC-F5FA-4EE1-6E5F-E1433EC8640F}"/>
              </a:ext>
            </a:extLst>
          </p:cNvPr>
          <p:cNvSpPr/>
          <p:nvPr userDrawn="1"/>
        </p:nvSpPr>
        <p:spPr>
          <a:xfrm>
            <a:off x="2" y="0"/>
            <a:ext cx="161330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337CAD-271D-1E77-72D2-DE3CC7ED7244}"/>
              </a:ext>
            </a:extLst>
          </p:cNvPr>
          <p:cNvSpPr/>
          <p:nvPr userDrawn="1"/>
        </p:nvSpPr>
        <p:spPr>
          <a:xfrm>
            <a:off x="571935" y="1589542"/>
            <a:ext cx="1704168" cy="1704168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0D842BFD-95DC-C924-92C4-F5F4E0347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5" y="1673662"/>
            <a:ext cx="1535927" cy="15359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367640-8B7C-CC12-D68C-DA8966F2D048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17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1E8BCA-CED3-544C-3ADF-F3432FD6BC8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9506D-8ED8-1D73-4BDC-463374451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3635295" y="532327"/>
            <a:ext cx="5508704" cy="114179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alpha val="82000"/>
            </a:schemeClr>
          </a:solidFill>
        </p:spPr>
        <p:txBody>
          <a:bodyPr/>
          <a:lstStyle>
            <a:lvl1pPr marL="401638" indent="0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Aptos Black, 28 pt.</a:t>
            </a:r>
          </a:p>
        </p:txBody>
      </p:sp>
    </p:spTree>
    <p:extLst>
      <p:ext uri="{BB962C8B-B14F-4D97-AF65-F5344CB8AC3E}">
        <p14:creationId xmlns:p14="http://schemas.microsoft.com/office/powerpoint/2010/main" val="3242155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Dark Blue 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gear mechanism&#10;&#10;Description automatically generated">
            <a:extLst>
              <a:ext uri="{FF2B5EF4-FFF2-40B4-BE49-F238E27FC236}">
                <a16:creationId xmlns:a16="http://schemas.microsoft.com/office/drawing/2014/main" id="{CEAABAD7-A740-6551-99EB-C8EC1A71D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A5F838-9B1E-AF08-F7D2-CE0998199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Aptos Black, </a:t>
            </a:r>
            <a:br>
              <a:rPr lang="en-US" dirty="0"/>
            </a:br>
            <a:r>
              <a:rPr lang="en-US" dirty="0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384569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gear mechanism&#10;&#10;Description automatically generated">
            <a:extLst>
              <a:ext uri="{FF2B5EF4-FFF2-40B4-BE49-F238E27FC236}">
                <a16:creationId xmlns:a16="http://schemas.microsoft.com/office/drawing/2014/main" id="{8220017A-F31A-C666-1F71-BD90C1C7E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A4FFE-CDE6-763A-BEBF-65FDC6F4D57D}"/>
              </a:ext>
            </a:extLst>
          </p:cNvPr>
          <p:cNvSpPr/>
          <p:nvPr userDrawn="1"/>
        </p:nvSpPr>
        <p:spPr>
          <a:xfrm>
            <a:off x="0" y="0"/>
            <a:ext cx="4297680" cy="2489200"/>
          </a:xfrm>
          <a:prstGeom prst="rect">
            <a:avLst/>
          </a:prstGeom>
          <a:solidFill>
            <a:srgbClr val="00A8E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6579DC50-810C-73F7-3C5F-BBE97E3538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662426" y="3271964"/>
            <a:ext cx="2120396" cy="16727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62BED6-ACB8-ABA6-A49A-E0692BAC6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404" y="418243"/>
            <a:ext cx="3655273" cy="10943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lang="en-US" sz="2400" kern="1200" baseline="0" dirty="0">
                <a:solidFill>
                  <a:schemeClr val="bg1"/>
                </a:solidFill>
                <a:latin typeface="+mj-lt"/>
                <a:ea typeface="+mn-ea"/>
                <a:cs typeface="Aptos Black" pitchFamily="50" charset="0"/>
              </a:defRPr>
            </a:lvl1pPr>
          </a:lstStyle>
          <a:p>
            <a:r>
              <a:rPr lang="en-US"/>
              <a:t>Presentation Title — Aptos Black, 24 pt., </a:t>
            </a:r>
            <a:br>
              <a:rPr lang="en-US"/>
            </a:br>
            <a:r>
              <a:rPr lang="en-US"/>
              <a:t>do not exceed 3 lines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A4333A6-FAB6-4908-2185-A463A78D8D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404" y="1784704"/>
            <a:ext cx="3655273" cy="4525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  <a:cs typeface="Aptos Black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 — Presenter Title, Institution</a:t>
            </a:r>
            <a:br>
              <a:rPr lang="en-US" dirty="0"/>
            </a:br>
            <a:r>
              <a:rPr lang="en-US" dirty="0"/>
              <a:t>Aptos, 12 pt.</a:t>
            </a:r>
          </a:p>
        </p:txBody>
      </p:sp>
    </p:spTree>
    <p:extLst>
      <p:ext uri="{BB962C8B-B14F-4D97-AF65-F5344CB8AC3E}">
        <p14:creationId xmlns:p14="http://schemas.microsoft.com/office/powerpoint/2010/main" val="1353584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Dark Blue Gr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24E61C-9892-BD32-B5C7-F414F74A5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b="4919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A5F838-9B1E-AF08-F7D2-CE0998199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Aptos Black, </a:t>
            </a:r>
            <a:br>
              <a:rPr lang="en-US" dirty="0"/>
            </a:br>
            <a:r>
              <a:rPr lang="en-US" dirty="0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1609427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1656D4-2028-4552-6AC6-3C364D49B2F6}"/>
              </a:ext>
            </a:extLst>
          </p:cNvPr>
          <p:cNvSpPr/>
          <p:nvPr userDrawn="1"/>
        </p:nvSpPr>
        <p:spPr>
          <a:xfrm>
            <a:off x="1588" y="-8796"/>
            <a:ext cx="9144000" cy="5152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</p:spTree>
    <p:extLst>
      <p:ext uri="{BB962C8B-B14F-4D97-AF65-F5344CB8AC3E}">
        <p14:creationId xmlns:p14="http://schemas.microsoft.com/office/powerpoint/2010/main" val="2674571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Photo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E33FE1E-12DD-9B98-0C3E-BE3BBC6E4C81}"/>
              </a:ext>
            </a:extLst>
          </p:cNvPr>
          <p:cNvSpPr/>
          <p:nvPr userDrawn="1"/>
        </p:nvSpPr>
        <p:spPr>
          <a:xfrm>
            <a:off x="0" y="-8795"/>
            <a:ext cx="9142412" cy="5152295"/>
          </a:xfrm>
          <a:custGeom>
            <a:avLst/>
            <a:gdLst>
              <a:gd name="connsiteX0" fmla="*/ 204186 w 9144000"/>
              <a:gd name="connsiteY0" fmla="*/ 2110172 h 5152295"/>
              <a:gd name="connsiteX1" fmla="*/ 980012 w 9144000"/>
              <a:gd name="connsiteY1" fmla="*/ 2887527 h 5152295"/>
              <a:gd name="connsiteX2" fmla="*/ 204186 w 9144000"/>
              <a:gd name="connsiteY2" fmla="*/ 3664882 h 5152295"/>
              <a:gd name="connsiteX3" fmla="*/ 47830 w 9144000"/>
              <a:gd name="connsiteY3" fmla="*/ 3649089 h 5152295"/>
              <a:gd name="connsiteX4" fmla="*/ 0 w 9144000"/>
              <a:gd name="connsiteY4" fmla="*/ 3634212 h 5152295"/>
              <a:gd name="connsiteX5" fmla="*/ 0 w 9144000"/>
              <a:gd name="connsiteY5" fmla="*/ 2140842 h 5152295"/>
              <a:gd name="connsiteX6" fmla="*/ 47830 w 9144000"/>
              <a:gd name="connsiteY6" fmla="*/ 2125965 h 5152295"/>
              <a:gd name="connsiteX7" fmla="*/ 204186 w 9144000"/>
              <a:gd name="connsiteY7" fmla="*/ 2110172 h 5152295"/>
              <a:gd name="connsiteX8" fmla="*/ 3143337 w 9144000"/>
              <a:gd name="connsiteY8" fmla="*/ 206031 h 5152295"/>
              <a:gd name="connsiteX9" fmla="*/ 3680019 w 9144000"/>
              <a:gd name="connsiteY9" fmla="*/ 740804 h 5152295"/>
              <a:gd name="connsiteX10" fmla="*/ 3143337 w 9144000"/>
              <a:gd name="connsiteY10" fmla="*/ 1275577 h 5152295"/>
              <a:gd name="connsiteX11" fmla="*/ 2606655 w 9144000"/>
              <a:gd name="connsiteY11" fmla="*/ 740804 h 5152295"/>
              <a:gd name="connsiteX12" fmla="*/ 3143337 w 9144000"/>
              <a:gd name="connsiteY12" fmla="*/ 206031 h 5152295"/>
              <a:gd name="connsiteX13" fmla="*/ 3143337 w 9144000"/>
              <a:gd name="connsiteY13" fmla="*/ 187506 h 5152295"/>
              <a:gd name="connsiteX14" fmla="*/ 2588131 w 9144000"/>
              <a:gd name="connsiteY14" fmla="*/ 740804 h 5152295"/>
              <a:gd name="connsiteX15" fmla="*/ 3143337 w 9144000"/>
              <a:gd name="connsiteY15" fmla="*/ 1294102 h 5152295"/>
              <a:gd name="connsiteX16" fmla="*/ 3698543 w 9144000"/>
              <a:gd name="connsiteY16" fmla="*/ 740804 h 5152295"/>
              <a:gd name="connsiteX17" fmla="*/ 3143337 w 9144000"/>
              <a:gd name="connsiteY17" fmla="*/ 187506 h 5152295"/>
              <a:gd name="connsiteX18" fmla="*/ 1083078 w 9144000"/>
              <a:gd name="connsiteY18" fmla="*/ 40873 h 5152295"/>
              <a:gd name="connsiteX19" fmla="*/ 2122589 w 9144000"/>
              <a:gd name="connsiteY19" fmla="*/ 1082416 h 5152295"/>
              <a:gd name="connsiteX20" fmla="*/ 1083078 w 9144000"/>
              <a:gd name="connsiteY20" fmla="*/ 2123959 h 5152295"/>
              <a:gd name="connsiteX21" fmla="*/ 43567 w 9144000"/>
              <a:gd name="connsiteY21" fmla="*/ 1082416 h 5152295"/>
              <a:gd name="connsiteX22" fmla="*/ 1083078 w 9144000"/>
              <a:gd name="connsiteY22" fmla="*/ 40873 h 5152295"/>
              <a:gd name="connsiteX23" fmla="*/ 1083078 w 9144000"/>
              <a:gd name="connsiteY23" fmla="*/ 26284 h 5152295"/>
              <a:gd name="connsiteX24" fmla="*/ 28978 w 9144000"/>
              <a:gd name="connsiteY24" fmla="*/ 1082416 h 5152295"/>
              <a:gd name="connsiteX25" fmla="*/ 1083078 w 9144000"/>
              <a:gd name="connsiteY25" fmla="*/ 2138548 h 5152295"/>
              <a:gd name="connsiteX26" fmla="*/ 2137178 w 9144000"/>
              <a:gd name="connsiteY26" fmla="*/ 1082416 h 5152295"/>
              <a:gd name="connsiteX27" fmla="*/ 1083078 w 9144000"/>
              <a:gd name="connsiteY27" fmla="*/ 26284 h 5152295"/>
              <a:gd name="connsiteX28" fmla="*/ 1899869 w 9144000"/>
              <a:gd name="connsiteY28" fmla="*/ 0 h 5152295"/>
              <a:gd name="connsiteX29" fmla="*/ 2692705 w 9144000"/>
              <a:gd name="connsiteY29" fmla="*/ 0 h 5152295"/>
              <a:gd name="connsiteX30" fmla="*/ 2694840 w 9144000"/>
              <a:gd name="connsiteY30" fmla="*/ 3919 h 5152295"/>
              <a:gd name="connsiteX31" fmla="*/ 2728831 w 9144000"/>
              <a:gd name="connsiteY31" fmla="*/ 171685 h 5152295"/>
              <a:gd name="connsiteX32" fmla="*/ 2296287 w 9144000"/>
              <a:gd name="connsiteY32" fmla="*/ 602689 h 5152295"/>
              <a:gd name="connsiteX33" fmla="*/ 1863743 w 9144000"/>
              <a:gd name="connsiteY33" fmla="*/ 171685 h 5152295"/>
              <a:gd name="connsiteX34" fmla="*/ 1897735 w 9144000"/>
              <a:gd name="connsiteY34" fmla="*/ 3919 h 5152295"/>
              <a:gd name="connsiteX35" fmla="*/ 0 w 9144000"/>
              <a:gd name="connsiteY35" fmla="*/ 0 h 5152295"/>
              <a:gd name="connsiteX36" fmla="*/ 1882782 w 9144000"/>
              <a:gd name="connsiteY36" fmla="*/ 0 h 5152295"/>
              <a:gd name="connsiteX37" fmla="*/ 1857334 w 9144000"/>
              <a:gd name="connsiteY37" fmla="*/ 81697 h 5152295"/>
              <a:gd name="connsiteX38" fmla="*/ 1848231 w 9144000"/>
              <a:gd name="connsiteY38" fmla="*/ 171685 h 5152295"/>
              <a:gd name="connsiteX39" fmla="*/ 2296287 w 9144000"/>
              <a:gd name="connsiteY39" fmla="*/ 618201 h 5152295"/>
              <a:gd name="connsiteX40" fmla="*/ 2744343 w 9144000"/>
              <a:gd name="connsiteY40" fmla="*/ 171685 h 5152295"/>
              <a:gd name="connsiteX41" fmla="*/ 2735240 w 9144000"/>
              <a:gd name="connsiteY41" fmla="*/ 81697 h 5152295"/>
              <a:gd name="connsiteX42" fmla="*/ 2709793 w 9144000"/>
              <a:gd name="connsiteY42" fmla="*/ 0 h 5152295"/>
              <a:gd name="connsiteX43" fmla="*/ 9144000 w 9144000"/>
              <a:gd name="connsiteY43" fmla="*/ 0 h 5152295"/>
              <a:gd name="connsiteX44" fmla="*/ 9144000 w 9144000"/>
              <a:gd name="connsiteY44" fmla="*/ 5152295 h 5152295"/>
              <a:gd name="connsiteX45" fmla="*/ 0 w 9144000"/>
              <a:gd name="connsiteY45" fmla="*/ 5152295 h 5152295"/>
              <a:gd name="connsiteX46" fmla="*/ 0 w 9144000"/>
              <a:gd name="connsiteY46" fmla="*/ 3654721 h 5152295"/>
              <a:gd name="connsiteX47" fmla="*/ 44323 w 9144000"/>
              <a:gd name="connsiteY47" fmla="*/ 3666139 h 5152295"/>
              <a:gd name="connsiteX48" fmla="*/ 204186 w 9144000"/>
              <a:gd name="connsiteY48" fmla="*/ 3682286 h 5152295"/>
              <a:gd name="connsiteX49" fmla="*/ 997415 w 9144000"/>
              <a:gd name="connsiteY49" fmla="*/ 2887527 h 5152295"/>
              <a:gd name="connsiteX50" fmla="*/ 204186 w 9144000"/>
              <a:gd name="connsiteY50" fmla="*/ 2092768 h 5152295"/>
              <a:gd name="connsiteX51" fmla="*/ 44323 w 9144000"/>
              <a:gd name="connsiteY51" fmla="*/ 2108915 h 5152295"/>
              <a:gd name="connsiteX52" fmla="*/ 0 w 9144000"/>
              <a:gd name="connsiteY52" fmla="*/ 2120333 h 515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44000" h="5152295">
                <a:moveTo>
                  <a:pt x="204186" y="2110172"/>
                </a:moveTo>
                <a:cubicBezTo>
                  <a:pt x="632663" y="2110172"/>
                  <a:pt x="980012" y="2458206"/>
                  <a:pt x="980012" y="2887527"/>
                </a:cubicBezTo>
                <a:cubicBezTo>
                  <a:pt x="980012" y="3316848"/>
                  <a:pt x="632663" y="3664882"/>
                  <a:pt x="204186" y="3664882"/>
                </a:cubicBezTo>
                <a:cubicBezTo>
                  <a:pt x="150627" y="3664882"/>
                  <a:pt x="98335" y="3659444"/>
                  <a:pt x="47830" y="3649089"/>
                </a:cubicBezTo>
                <a:lnTo>
                  <a:pt x="0" y="3634212"/>
                </a:lnTo>
                <a:lnTo>
                  <a:pt x="0" y="2140842"/>
                </a:lnTo>
                <a:lnTo>
                  <a:pt x="47830" y="2125965"/>
                </a:lnTo>
                <a:cubicBezTo>
                  <a:pt x="98335" y="2115610"/>
                  <a:pt x="150627" y="2110172"/>
                  <a:pt x="204186" y="2110172"/>
                </a:cubicBezTo>
                <a:close/>
                <a:moveTo>
                  <a:pt x="3143337" y="206031"/>
                </a:moveTo>
                <a:cubicBezTo>
                  <a:pt x="3439738" y="206031"/>
                  <a:pt x="3680019" y="445457"/>
                  <a:pt x="3680019" y="740804"/>
                </a:cubicBezTo>
                <a:cubicBezTo>
                  <a:pt x="3680019" y="1036151"/>
                  <a:pt x="3439738" y="1275577"/>
                  <a:pt x="3143337" y="1275577"/>
                </a:cubicBezTo>
                <a:cubicBezTo>
                  <a:pt x="2846936" y="1275577"/>
                  <a:pt x="2606655" y="1036151"/>
                  <a:pt x="2606655" y="740804"/>
                </a:cubicBezTo>
                <a:cubicBezTo>
                  <a:pt x="2606655" y="445457"/>
                  <a:pt x="2846936" y="206031"/>
                  <a:pt x="3143337" y="206031"/>
                </a:cubicBezTo>
                <a:close/>
                <a:moveTo>
                  <a:pt x="3143337" y="187506"/>
                </a:moveTo>
                <a:cubicBezTo>
                  <a:pt x="2836705" y="187506"/>
                  <a:pt x="2588131" y="435226"/>
                  <a:pt x="2588131" y="740804"/>
                </a:cubicBezTo>
                <a:cubicBezTo>
                  <a:pt x="2588131" y="1046382"/>
                  <a:pt x="2836705" y="1294102"/>
                  <a:pt x="3143337" y="1294102"/>
                </a:cubicBezTo>
                <a:cubicBezTo>
                  <a:pt x="3449969" y="1294102"/>
                  <a:pt x="3698543" y="1046382"/>
                  <a:pt x="3698543" y="740804"/>
                </a:cubicBezTo>
                <a:cubicBezTo>
                  <a:pt x="3698543" y="435226"/>
                  <a:pt x="3449969" y="187506"/>
                  <a:pt x="3143337" y="187506"/>
                </a:cubicBezTo>
                <a:close/>
                <a:moveTo>
                  <a:pt x="1083078" y="40873"/>
                </a:moveTo>
                <a:cubicBezTo>
                  <a:pt x="1657184" y="40873"/>
                  <a:pt x="2122589" y="507188"/>
                  <a:pt x="2122589" y="1082416"/>
                </a:cubicBezTo>
                <a:cubicBezTo>
                  <a:pt x="2122589" y="1657644"/>
                  <a:pt x="1657184" y="2123959"/>
                  <a:pt x="1083078" y="2123959"/>
                </a:cubicBezTo>
                <a:cubicBezTo>
                  <a:pt x="508972" y="2123959"/>
                  <a:pt x="43567" y="1657644"/>
                  <a:pt x="43567" y="1082416"/>
                </a:cubicBezTo>
                <a:cubicBezTo>
                  <a:pt x="43567" y="507188"/>
                  <a:pt x="508972" y="40873"/>
                  <a:pt x="1083078" y="40873"/>
                </a:cubicBezTo>
                <a:close/>
                <a:moveTo>
                  <a:pt x="1083078" y="26284"/>
                </a:moveTo>
                <a:cubicBezTo>
                  <a:pt x="500915" y="26284"/>
                  <a:pt x="28978" y="499130"/>
                  <a:pt x="28978" y="1082416"/>
                </a:cubicBezTo>
                <a:cubicBezTo>
                  <a:pt x="28978" y="1665702"/>
                  <a:pt x="500915" y="2138548"/>
                  <a:pt x="1083078" y="2138548"/>
                </a:cubicBezTo>
                <a:cubicBezTo>
                  <a:pt x="1665241" y="2138548"/>
                  <a:pt x="2137178" y="1665702"/>
                  <a:pt x="2137178" y="1082416"/>
                </a:cubicBezTo>
                <a:cubicBezTo>
                  <a:pt x="2137178" y="499130"/>
                  <a:pt x="1665241" y="26284"/>
                  <a:pt x="1083078" y="26284"/>
                </a:cubicBezTo>
                <a:close/>
                <a:moveTo>
                  <a:pt x="1899869" y="0"/>
                </a:moveTo>
                <a:lnTo>
                  <a:pt x="2692705" y="0"/>
                </a:lnTo>
                <a:lnTo>
                  <a:pt x="2694840" y="3919"/>
                </a:lnTo>
                <a:cubicBezTo>
                  <a:pt x="2716728" y="55483"/>
                  <a:pt x="2728831" y="112176"/>
                  <a:pt x="2728831" y="171685"/>
                </a:cubicBezTo>
                <a:cubicBezTo>
                  <a:pt x="2728831" y="409722"/>
                  <a:pt x="2535174" y="602689"/>
                  <a:pt x="2296287" y="602689"/>
                </a:cubicBezTo>
                <a:cubicBezTo>
                  <a:pt x="2057400" y="602689"/>
                  <a:pt x="1863743" y="409722"/>
                  <a:pt x="1863743" y="171685"/>
                </a:cubicBezTo>
                <a:cubicBezTo>
                  <a:pt x="1863743" y="112176"/>
                  <a:pt x="1875847" y="55483"/>
                  <a:pt x="1897735" y="3919"/>
                </a:cubicBezTo>
                <a:close/>
                <a:moveTo>
                  <a:pt x="0" y="0"/>
                </a:moveTo>
                <a:lnTo>
                  <a:pt x="1882782" y="0"/>
                </a:lnTo>
                <a:lnTo>
                  <a:pt x="1857334" y="81697"/>
                </a:lnTo>
                <a:cubicBezTo>
                  <a:pt x="1851366" y="110764"/>
                  <a:pt x="1848231" y="140860"/>
                  <a:pt x="1848231" y="171685"/>
                </a:cubicBezTo>
                <a:cubicBezTo>
                  <a:pt x="1848231" y="418289"/>
                  <a:pt x="2048833" y="618201"/>
                  <a:pt x="2296287" y="618201"/>
                </a:cubicBezTo>
                <a:cubicBezTo>
                  <a:pt x="2543741" y="618201"/>
                  <a:pt x="2744343" y="418289"/>
                  <a:pt x="2744343" y="171685"/>
                </a:cubicBezTo>
                <a:cubicBezTo>
                  <a:pt x="2744343" y="140860"/>
                  <a:pt x="2741209" y="110764"/>
                  <a:pt x="2735240" y="81697"/>
                </a:cubicBezTo>
                <a:lnTo>
                  <a:pt x="2709793" y="0"/>
                </a:lnTo>
                <a:lnTo>
                  <a:pt x="9144000" y="0"/>
                </a:lnTo>
                <a:lnTo>
                  <a:pt x="9144000" y="5152295"/>
                </a:lnTo>
                <a:lnTo>
                  <a:pt x="0" y="5152295"/>
                </a:lnTo>
                <a:lnTo>
                  <a:pt x="0" y="3654721"/>
                </a:lnTo>
                <a:lnTo>
                  <a:pt x="44323" y="3666139"/>
                </a:lnTo>
                <a:cubicBezTo>
                  <a:pt x="95960" y="3676726"/>
                  <a:pt x="149425" y="3682286"/>
                  <a:pt x="204186" y="3682286"/>
                </a:cubicBezTo>
                <a:cubicBezTo>
                  <a:pt x="642274" y="3682286"/>
                  <a:pt x="997415" y="3326460"/>
                  <a:pt x="997415" y="2887527"/>
                </a:cubicBezTo>
                <a:cubicBezTo>
                  <a:pt x="997415" y="2448594"/>
                  <a:pt x="642274" y="2092768"/>
                  <a:pt x="204186" y="2092768"/>
                </a:cubicBezTo>
                <a:cubicBezTo>
                  <a:pt x="149425" y="2092768"/>
                  <a:pt x="95960" y="2098328"/>
                  <a:pt x="44323" y="2108915"/>
                </a:cubicBezTo>
                <a:lnTo>
                  <a:pt x="0" y="21203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F7F25B6-2682-A888-722F-4E6EDD128F3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80045" y="157129"/>
            <a:ext cx="1810512" cy="1810512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607894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verview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AEE4D-FDB8-3506-4759-02DA7DD92D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E5345-5B7B-452E-BBC5-52CA8753B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39" y="334617"/>
            <a:ext cx="7853570" cy="990599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overview — 48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6A81CE-3B65-2ACF-3E25-E6BFA74DE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14594" y="1441150"/>
            <a:ext cx="8529406" cy="203942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 anchor="ctr"/>
          <a:lstStyle>
            <a:lvl1pPr marL="573088" indent="-169863">
              <a:spcBef>
                <a:spcPts val="0"/>
              </a:spcBef>
              <a:spcAft>
                <a:spcPts val="1600"/>
              </a:spcAft>
              <a:defRPr sz="1800">
                <a:solidFill>
                  <a:schemeClr val="tx1"/>
                </a:solidFill>
              </a:defRPr>
            </a:lvl1pPr>
            <a:lvl2pPr marL="573088" indent="-169863">
              <a:spcAft>
                <a:spcPts val="1600"/>
              </a:spcAft>
              <a:defRPr sz="1800"/>
            </a:lvl2pPr>
            <a:lvl3pPr marL="573088" indent="-169863">
              <a:spcAft>
                <a:spcPts val="1600"/>
              </a:spcAft>
              <a:defRPr sz="1800"/>
            </a:lvl3pPr>
            <a:lvl4pPr marL="573088" indent="-169863">
              <a:spcAft>
                <a:spcPts val="1600"/>
              </a:spcAft>
              <a:defRPr sz="1800"/>
            </a:lvl4pPr>
            <a:lvl5pPr marL="573088" indent="-169863">
              <a:spcAft>
                <a:spcPts val="1600"/>
              </a:spcAft>
              <a:defRPr sz="1800"/>
            </a:lvl5pPr>
          </a:lstStyle>
          <a:p>
            <a:pPr lvl="0"/>
            <a:r>
              <a:rPr lang="en-US" dirty="0"/>
              <a:t>Use for main section highlights</a:t>
            </a:r>
          </a:p>
          <a:p>
            <a:pPr lvl="0"/>
            <a:r>
              <a:rPr lang="en-US" dirty="0"/>
              <a:t>Aptos</a:t>
            </a:r>
          </a:p>
          <a:p>
            <a:pPr lvl="0"/>
            <a:r>
              <a:rPr lang="en-US" dirty="0"/>
              <a:t>18 pt.</a:t>
            </a:r>
          </a:p>
        </p:txBody>
      </p:sp>
    </p:spTree>
    <p:extLst>
      <p:ext uri="{BB962C8B-B14F-4D97-AF65-F5344CB8AC3E}">
        <p14:creationId xmlns:p14="http://schemas.microsoft.com/office/powerpoint/2010/main" val="1330130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Overview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4E5E77-ECA0-D3B1-303C-A6AF362568C0}"/>
              </a:ext>
            </a:extLst>
          </p:cNvPr>
          <p:cNvSpPr/>
          <p:nvPr userDrawn="1"/>
        </p:nvSpPr>
        <p:spPr>
          <a:xfrm rot="5400000">
            <a:off x="4069829" y="-3432738"/>
            <a:ext cx="1004341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84E2D3-7E16-702F-AD9F-DAE97285FED0}"/>
              </a:ext>
            </a:extLst>
          </p:cNvPr>
          <p:cNvGrpSpPr/>
          <p:nvPr userDrawn="1"/>
        </p:nvGrpSpPr>
        <p:grpSpPr>
          <a:xfrm>
            <a:off x="437024" y="326630"/>
            <a:ext cx="1704168" cy="1704168"/>
            <a:chOff x="409539" y="955417"/>
            <a:chExt cx="1704168" cy="170416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B9EA14F-1EA4-F87D-E0BF-7A7F87BB2D2E}"/>
                </a:ext>
              </a:extLst>
            </p:cNvPr>
            <p:cNvSpPr/>
            <p:nvPr/>
          </p:nvSpPr>
          <p:spPr>
            <a:xfrm>
              <a:off x="409539" y="955417"/>
              <a:ext cx="1704168" cy="1704168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6DA00C-0A9E-2007-A243-384F91BB5729}"/>
                </a:ext>
              </a:extLst>
            </p:cNvPr>
            <p:cNvSpPr/>
            <p:nvPr/>
          </p:nvSpPr>
          <p:spPr>
            <a:xfrm>
              <a:off x="504978" y="1057787"/>
              <a:ext cx="1513288" cy="1513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" name="Picture 7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EB8F1A25-BC0C-7A3F-B411-2C2B54B8F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8" y="497341"/>
            <a:ext cx="1387077" cy="13870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81BC4-1937-1E8C-6C75-CEC9C1849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6631" y="854547"/>
            <a:ext cx="5807439" cy="56943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overview — 36 pt.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806C1B-510B-7C22-1EB2-03E99DE28A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280" y="1810512"/>
            <a:ext cx="5806440" cy="1527048"/>
          </a:xfrm>
        </p:spPr>
        <p:txBody>
          <a:bodyPr/>
          <a:lstStyle>
            <a:lvl1pPr marL="173736" indent="-173736">
              <a:defRPr sz="1800"/>
            </a:lvl1pPr>
            <a:lvl2pPr marL="338328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Use for main section highlights</a:t>
            </a:r>
          </a:p>
          <a:p>
            <a:pPr lvl="0"/>
            <a:r>
              <a:rPr lang="en-US" dirty="0"/>
              <a:t>Aptos</a:t>
            </a:r>
          </a:p>
          <a:p>
            <a:pPr lvl="0"/>
            <a:r>
              <a:rPr lang="en-US" dirty="0"/>
              <a:t>18 pt.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2D4F6-30C9-37C1-F07A-3304C7978247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22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FFF7D1-F199-1478-2375-F968D11BB120}"/>
              </a:ext>
            </a:extLst>
          </p:cNvPr>
          <p:cNvSpPr/>
          <p:nvPr userDrawn="1"/>
        </p:nvSpPr>
        <p:spPr>
          <a:xfrm>
            <a:off x="0" y="0"/>
            <a:ext cx="9144000" cy="3923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chemeClr val="accent3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0AAE82F5-9BC1-2FBA-7A14-C3291246A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40 pt.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1EB9C9F-1055-DF24-0CCB-161A325D54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DD5145-0E03-DC1B-08F4-6339411B103C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5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Section Header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F8E7F2-190E-13E7-9A43-8F8B244EAC4B}"/>
              </a:ext>
            </a:extLst>
          </p:cNvPr>
          <p:cNvSpPr/>
          <p:nvPr userDrawn="1"/>
        </p:nvSpPr>
        <p:spPr>
          <a:xfrm>
            <a:off x="1" y="-1"/>
            <a:ext cx="9144000" cy="4270362"/>
          </a:xfrm>
          <a:custGeom>
            <a:avLst/>
            <a:gdLst>
              <a:gd name="connsiteX0" fmla="*/ 0 w 9144000"/>
              <a:gd name="connsiteY0" fmla="*/ 0 h 4270362"/>
              <a:gd name="connsiteX1" fmla="*/ 9143999 w 9144000"/>
              <a:gd name="connsiteY1" fmla="*/ 0 h 4270362"/>
              <a:gd name="connsiteX2" fmla="*/ 9143999 w 9144000"/>
              <a:gd name="connsiteY2" fmla="*/ 1565908 h 4270362"/>
              <a:gd name="connsiteX3" fmla="*/ 9144000 w 9144000"/>
              <a:gd name="connsiteY3" fmla="*/ 1565907 h 4270362"/>
              <a:gd name="connsiteX4" fmla="*/ 9144000 w 9144000"/>
              <a:gd name="connsiteY4" fmla="*/ 3896580 h 4270362"/>
              <a:gd name="connsiteX5" fmla="*/ 0 w 9144000"/>
              <a:gd name="connsiteY5" fmla="*/ 3896580 h 4270362"/>
              <a:gd name="connsiteX6" fmla="*/ 0 w 9144000"/>
              <a:gd name="connsiteY6" fmla="*/ 2571750 h 4270362"/>
              <a:gd name="connsiteX7" fmla="*/ 0 w 9144000"/>
              <a:gd name="connsiteY7" fmla="*/ 1565907 h 427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270362">
                <a:moveTo>
                  <a:pt x="0" y="0"/>
                </a:moveTo>
                <a:lnTo>
                  <a:pt x="9143999" y="0"/>
                </a:lnTo>
                <a:lnTo>
                  <a:pt x="9143999" y="1565908"/>
                </a:lnTo>
                <a:lnTo>
                  <a:pt x="9144000" y="1565907"/>
                </a:lnTo>
                <a:lnTo>
                  <a:pt x="9144000" y="3896580"/>
                </a:lnTo>
                <a:cubicBezTo>
                  <a:pt x="6096000" y="5191399"/>
                  <a:pt x="3048000" y="2601762"/>
                  <a:pt x="0" y="3896580"/>
                </a:cubicBezTo>
                <a:lnTo>
                  <a:pt x="0" y="2571750"/>
                </a:lnTo>
                <a:lnTo>
                  <a:pt x="0" y="15659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chemeClr val="accent3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03816DD5-63FE-8D4B-BCFE-BEC4CFEFB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40 pt.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52327C-AF9A-0E68-E532-59EC44FD1C5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A924FE-54FB-62BE-1A29-D7422D2E1A7D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31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ction Header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D0C33A5-DBD1-BFA6-DE82-568EFD5ACBD8}"/>
              </a:ext>
            </a:extLst>
          </p:cNvPr>
          <p:cNvSpPr/>
          <p:nvPr userDrawn="1"/>
        </p:nvSpPr>
        <p:spPr>
          <a:xfrm>
            <a:off x="0" y="3142420"/>
            <a:ext cx="9144000" cy="2001080"/>
          </a:xfrm>
          <a:custGeom>
            <a:avLst/>
            <a:gdLst>
              <a:gd name="connsiteX0" fmla="*/ 3654493 w 9144000"/>
              <a:gd name="connsiteY0" fmla="*/ 572754 h 2001080"/>
              <a:gd name="connsiteX1" fmla="*/ 4762393 w 9144000"/>
              <a:gd name="connsiteY1" fmla="*/ 1681416 h 2001080"/>
              <a:gd name="connsiteX2" fmla="*/ 4739885 w 9144000"/>
              <a:gd name="connsiteY2" fmla="*/ 1904850 h 2001080"/>
              <a:gd name="connsiteX3" fmla="*/ 4710034 w 9144000"/>
              <a:gd name="connsiteY3" fmla="*/ 2001080 h 2001080"/>
              <a:gd name="connsiteX4" fmla="*/ 2598953 w 9144000"/>
              <a:gd name="connsiteY4" fmla="*/ 2001080 h 2001080"/>
              <a:gd name="connsiteX5" fmla="*/ 2569102 w 9144000"/>
              <a:gd name="connsiteY5" fmla="*/ 1904850 h 2001080"/>
              <a:gd name="connsiteX6" fmla="*/ 2546593 w 9144000"/>
              <a:gd name="connsiteY6" fmla="*/ 1681416 h 2001080"/>
              <a:gd name="connsiteX7" fmla="*/ 3654493 w 9144000"/>
              <a:gd name="connsiteY7" fmla="*/ 572754 h 2001080"/>
              <a:gd name="connsiteX8" fmla="*/ 6284744 w 9144000"/>
              <a:gd name="connsiteY8" fmla="*/ 350905 h 2001080"/>
              <a:gd name="connsiteX9" fmla="*/ 6341648 w 9144000"/>
              <a:gd name="connsiteY9" fmla="*/ 397983 h 2001080"/>
              <a:gd name="connsiteX10" fmla="*/ 6570185 w 9144000"/>
              <a:gd name="connsiteY10" fmla="*/ 951227 h 2001080"/>
              <a:gd name="connsiteX11" fmla="*/ 6226169 w 9144000"/>
              <a:gd name="connsiteY11" fmla="*/ 1600010 h 2001080"/>
              <a:gd name="connsiteX12" fmla="*/ 6128560 w 9144000"/>
              <a:gd name="connsiteY12" fmla="*/ 1653135 h 2001080"/>
              <a:gd name="connsiteX13" fmla="*/ 6092764 w 9144000"/>
              <a:gd name="connsiteY13" fmla="*/ 1595667 h 2001080"/>
              <a:gd name="connsiteX14" fmla="*/ 5967300 w 9144000"/>
              <a:gd name="connsiteY14" fmla="*/ 1099205 h 2001080"/>
              <a:gd name="connsiteX15" fmla="*/ 6271766 w 9144000"/>
              <a:gd name="connsiteY15" fmla="*/ 362723 h 2001080"/>
              <a:gd name="connsiteX16" fmla="*/ 9114174 w 9144000"/>
              <a:gd name="connsiteY16" fmla="*/ 278072 h 2001080"/>
              <a:gd name="connsiteX17" fmla="*/ 9144000 w 9144000"/>
              <a:gd name="connsiteY17" fmla="*/ 281068 h 2001080"/>
              <a:gd name="connsiteX18" fmla="*/ 9144000 w 9144000"/>
              <a:gd name="connsiteY18" fmla="*/ 1353400 h 2001080"/>
              <a:gd name="connsiteX19" fmla="*/ 9114174 w 9144000"/>
              <a:gd name="connsiteY19" fmla="*/ 1356396 h 2001080"/>
              <a:gd name="connsiteX20" fmla="*/ 8573098 w 9144000"/>
              <a:gd name="connsiteY20" fmla="*/ 817234 h 2001080"/>
              <a:gd name="connsiteX21" fmla="*/ 9114174 w 9144000"/>
              <a:gd name="connsiteY21" fmla="*/ 278072 h 2001080"/>
              <a:gd name="connsiteX22" fmla="*/ 5789909 w 9144000"/>
              <a:gd name="connsiteY22" fmla="*/ 168822 h 2001080"/>
              <a:gd name="connsiteX23" fmla="*/ 6226169 w 9144000"/>
              <a:gd name="connsiteY23" fmla="*/ 302445 h 2001080"/>
              <a:gd name="connsiteX24" fmla="*/ 6273403 w 9144000"/>
              <a:gd name="connsiteY24" fmla="*/ 341522 h 2001080"/>
              <a:gd name="connsiteX25" fmla="*/ 6261450 w 9144000"/>
              <a:gd name="connsiteY25" fmla="*/ 352407 h 2001080"/>
              <a:gd name="connsiteX26" fmla="*/ 5952711 w 9144000"/>
              <a:gd name="connsiteY26" fmla="*/ 1099205 h 2001080"/>
              <a:gd name="connsiteX27" fmla="*/ 6079936 w 9144000"/>
              <a:gd name="connsiteY27" fmla="*/ 1602621 h 2001080"/>
              <a:gd name="connsiteX28" fmla="*/ 6115745 w 9144000"/>
              <a:gd name="connsiteY28" fmla="*/ 1660109 h 2001080"/>
              <a:gd name="connsiteX29" fmla="*/ 6093628 w 9144000"/>
              <a:gd name="connsiteY29" fmla="*/ 1672147 h 2001080"/>
              <a:gd name="connsiteX30" fmla="*/ 5789909 w 9144000"/>
              <a:gd name="connsiteY30" fmla="*/ 1733632 h 2001080"/>
              <a:gd name="connsiteX31" fmla="*/ 5009633 w 9144000"/>
              <a:gd name="connsiteY31" fmla="*/ 951227 h 2001080"/>
              <a:gd name="connsiteX32" fmla="*/ 5789909 w 9144000"/>
              <a:gd name="connsiteY32" fmla="*/ 168822 h 2001080"/>
              <a:gd name="connsiteX33" fmla="*/ 7006811 w 9144000"/>
              <a:gd name="connsiteY33" fmla="*/ 57662 h 2001080"/>
              <a:gd name="connsiteX34" fmla="*/ 8046322 w 9144000"/>
              <a:gd name="connsiteY34" fmla="*/ 1099205 h 2001080"/>
              <a:gd name="connsiteX35" fmla="*/ 7588012 w 9144000"/>
              <a:gd name="connsiteY35" fmla="*/ 1962869 h 2001080"/>
              <a:gd name="connsiteX36" fmla="*/ 7525237 w 9144000"/>
              <a:gd name="connsiteY36" fmla="*/ 2001080 h 2001080"/>
              <a:gd name="connsiteX37" fmla="*/ 6488386 w 9144000"/>
              <a:gd name="connsiteY37" fmla="*/ 2001080 h 2001080"/>
              <a:gd name="connsiteX38" fmla="*/ 6425611 w 9144000"/>
              <a:gd name="connsiteY38" fmla="*/ 1962869 h 2001080"/>
              <a:gd name="connsiteX39" fmla="*/ 6159085 w 9144000"/>
              <a:gd name="connsiteY39" fmla="*/ 1702142 h 2001080"/>
              <a:gd name="connsiteX40" fmla="*/ 6135478 w 9144000"/>
              <a:gd name="connsiteY40" fmla="*/ 1664242 h 2001080"/>
              <a:gd name="connsiteX41" fmla="*/ 6233506 w 9144000"/>
              <a:gd name="connsiteY41" fmla="*/ 1610892 h 2001080"/>
              <a:gd name="connsiteX42" fmla="*/ 6583308 w 9144000"/>
              <a:gd name="connsiteY42" fmla="*/ 951227 h 2001080"/>
              <a:gd name="connsiteX43" fmla="*/ 6350927 w 9144000"/>
              <a:gd name="connsiteY43" fmla="*/ 388704 h 2001080"/>
              <a:gd name="connsiteX44" fmla="*/ 6294499 w 9144000"/>
              <a:gd name="connsiteY44" fmla="*/ 342022 h 2001080"/>
              <a:gd name="connsiteX45" fmla="*/ 6345586 w 9144000"/>
              <a:gd name="connsiteY45" fmla="*/ 295500 h 2001080"/>
              <a:gd name="connsiteX46" fmla="*/ 7006811 w 9144000"/>
              <a:gd name="connsiteY46" fmla="*/ 57662 h 2001080"/>
              <a:gd name="connsiteX47" fmla="*/ 7916216 w 9144000"/>
              <a:gd name="connsiteY47" fmla="*/ 0 h 2001080"/>
              <a:gd name="connsiteX48" fmla="*/ 8656365 w 9144000"/>
              <a:gd name="connsiteY48" fmla="*/ 0 h 2001080"/>
              <a:gd name="connsiteX49" fmla="*/ 8684842 w 9144000"/>
              <a:gd name="connsiteY49" fmla="*/ 52280 h 2001080"/>
              <a:gd name="connsiteX50" fmla="*/ 8718834 w 9144000"/>
              <a:gd name="connsiteY50" fmla="*/ 220046 h 2001080"/>
              <a:gd name="connsiteX51" fmla="*/ 8286290 w 9144000"/>
              <a:gd name="connsiteY51" fmla="*/ 651050 h 2001080"/>
              <a:gd name="connsiteX52" fmla="*/ 7853746 w 9144000"/>
              <a:gd name="connsiteY52" fmla="*/ 220046 h 2001080"/>
              <a:gd name="connsiteX53" fmla="*/ 7887738 w 9144000"/>
              <a:gd name="connsiteY53" fmla="*/ 52280 h 2001080"/>
              <a:gd name="connsiteX54" fmla="*/ 0 w 9144000"/>
              <a:gd name="connsiteY54" fmla="*/ 0 h 2001080"/>
              <a:gd name="connsiteX55" fmla="*/ 7898631 w 9144000"/>
              <a:gd name="connsiteY55" fmla="*/ 0 h 2001080"/>
              <a:gd name="connsiteX56" fmla="*/ 7873445 w 9144000"/>
              <a:gd name="connsiteY56" fmla="*/ 46242 h 2001080"/>
              <a:gd name="connsiteX57" fmla="*/ 7838234 w 9144000"/>
              <a:gd name="connsiteY57" fmla="*/ 220046 h 2001080"/>
              <a:gd name="connsiteX58" fmla="*/ 8286290 w 9144000"/>
              <a:gd name="connsiteY58" fmla="*/ 666562 h 2001080"/>
              <a:gd name="connsiteX59" fmla="*/ 8734346 w 9144000"/>
              <a:gd name="connsiteY59" fmla="*/ 220046 h 2001080"/>
              <a:gd name="connsiteX60" fmla="*/ 8699135 w 9144000"/>
              <a:gd name="connsiteY60" fmla="*/ 46242 h 2001080"/>
              <a:gd name="connsiteX61" fmla="*/ 8673950 w 9144000"/>
              <a:gd name="connsiteY61" fmla="*/ 0 h 2001080"/>
              <a:gd name="connsiteX62" fmla="*/ 9144000 w 9144000"/>
              <a:gd name="connsiteY62" fmla="*/ 0 h 2001080"/>
              <a:gd name="connsiteX63" fmla="*/ 9144000 w 9144000"/>
              <a:gd name="connsiteY63" fmla="*/ 265617 h 2001080"/>
              <a:gd name="connsiteX64" fmla="*/ 9114174 w 9144000"/>
              <a:gd name="connsiteY64" fmla="*/ 262620 h 2001080"/>
              <a:gd name="connsiteX65" fmla="*/ 8557646 w 9144000"/>
              <a:gd name="connsiteY65" fmla="*/ 817234 h 2001080"/>
              <a:gd name="connsiteX66" fmla="*/ 9114174 w 9144000"/>
              <a:gd name="connsiteY66" fmla="*/ 1371848 h 2001080"/>
              <a:gd name="connsiteX67" fmla="*/ 9144000 w 9144000"/>
              <a:gd name="connsiteY67" fmla="*/ 1368852 h 2001080"/>
              <a:gd name="connsiteX68" fmla="*/ 9144000 w 9144000"/>
              <a:gd name="connsiteY68" fmla="*/ 2001080 h 2001080"/>
              <a:gd name="connsiteX69" fmla="*/ 7553267 w 9144000"/>
              <a:gd name="connsiteY69" fmla="*/ 2001080 h 2001080"/>
              <a:gd name="connsiteX70" fmla="*/ 7596168 w 9144000"/>
              <a:gd name="connsiteY70" fmla="*/ 1974967 h 2001080"/>
              <a:gd name="connsiteX71" fmla="*/ 8060911 w 9144000"/>
              <a:gd name="connsiteY71" fmla="*/ 1099205 h 2001080"/>
              <a:gd name="connsiteX72" fmla="*/ 7006811 w 9144000"/>
              <a:gd name="connsiteY72" fmla="*/ 43073 h 2001080"/>
              <a:gd name="connsiteX73" fmla="*/ 6336306 w 9144000"/>
              <a:gd name="connsiteY73" fmla="*/ 284242 h 2001080"/>
              <a:gd name="connsiteX74" fmla="*/ 6283158 w 9144000"/>
              <a:gd name="connsiteY74" fmla="*/ 332639 h 2001080"/>
              <a:gd name="connsiteX75" fmla="*/ 6233506 w 9144000"/>
              <a:gd name="connsiteY75" fmla="*/ 291563 h 2001080"/>
              <a:gd name="connsiteX76" fmla="*/ 5789909 w 9144000"/>
              <a:gd name="connsiteY76" fmla="*/ 155699 h 2001080"/>
              <a:gd name="connsiteX77" fmla="*/ 4996510 w 9144000"/>
              <a:gd name="connsiteY77" fmla="*/ 951227 h 2001080"/>
              <a:gd name="connsiteX78" fmla="*/ 5789909 w 9144000"/>
              <a:gd name="connsiteY78" fmla="*/ 1746755 h 2001080"/>
              <a:gd name="connsiteX79" fmla="*/ 6098736 w 9144000"/>
              <a:gd name="connsiteY79" fmla="*/ 1684239 h 2001080"/>
              <a:gd name="connsiteX80" fmla="*/ 6122664 w 9144000"/>
              <a:gd name="connsiteY80" fmla="*/ 1671216 h 2001080"/>
              <a:gd name="connsiteX81" fmla="*/ 6147188 w 9144000"/>
              <a:gd name="connsiteY81" fmla="*/ 1710587 h 2001080"/>
              <a:gd name="connsiteX82" fmla="*/ 6417454 w 9144000"/>
              <a:gd name="connsiteY82" fmla="*/ 1974967 h 2001080"/>
              <a:gd name="connsiteX83" fmla="*/ 6460356 w 9144000"/>
              <a:gd name="connsiteY83" fmla="*/ 2001080 h 2001080"/>
              <a:gd name="connsiteX84" fmla="*/ 4726761 w 9144000"/>
              <a:gd name="connsiteY84" fmla="*/ 2001080 h 2001080"/>
              <a:gd name="connsiteX85" fmla="*/ 4755609 w 9144000"/>
              <a:gd name="connsiteY85" fmla="*/ 1908085 h 2001080"/>
              <a:gd name="connsiteX86" fmla="*/ 4778443 w 9144000"/>
              <a:gd name="connsiteY86" fmla="*/ 1681416 h 2001080"/>
              <a:gd name="connsiteX87" fmla="*/ 3654493 w 9144000"/>
              <a:gd name="connsiteY87" fmla="*/ 556704 h 2001080"/>
              <a:gd name="connsiteX88" fmla="*/ 2530543 w 9144000"/>
              <a:gd name="connsiteY88" fmla="*/ 1681416 h 2001080"/>
              <a:gd name="connsiteX89" fmla="*/ 2553378 w 9144000"/>
              <a:gd name="connsiteY89" fmla="*/ 1908085 h 2001080"/>
              <a:gd name="connsiteX90" fmla="*/ 2582226 w 9144000"/>
              <a:gd name="connsiteY90" fmla="*/ 2001080 h 2001080"/>
              <a:gd name="connsiteX91" fmla="*/ 0 w 9144000"/>
              <a:gd name="connsiteY91" fmla="*/ 2001080 h 200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9144000" h="2001080">
                <a:moveTo>
                  <a:pt x="3654493" y="572754"/>
                </a:moveTo>
                <a:cubicBezTo>
                  <a:pt x="4266369" y="572754"/>
                  <a:pt x="4762393" y="1069119"/>
                  <a:pt x="4762393" y="1681416"/>
                </a:cubicBezTo>
                <a:cubicBezTo>
                  <a:pt x="4762393" y="1757953"/>
                  <a:pt x="4754643" y="1832679"/>
                  <a:pt x="4739885" y="1904850"/>
                </a:cubicBezTo>
                <a:lnTo>
                  <a:pt x="4710034" y="2001080"/>
                </a:lnTo>
                <a:lnTo>
                  <a:pt x="2598953" y="2001080"/>
                </a:lnTo>
                <a:lnTo>
                  <a:pt x="2569102" y="1904850"/>
                </a:lnTo>
                <a:cubicBezTo>
                  <a:pt x="2554344" y="1832679"/>
                  <a:pt x="2546593" y="1757953"/>
                  <a:pt x="2546593" y="1681416"/>
                </a:cubicBezTo>
                <a:cubicBezTo>
                  <a:pt x="2546593" y="1069119"/>
                  <a:pt x="3042617" y="572754"/>
                  <a:pt x="3654493" y="572754"/>
                </a:cubicBezTo>
                <a:close/>
                <a:moveTo>
                  <a:pt x="6284744" y="350905"/>
                </a:moveTo>
                <a:lnTo>
                  <a:pt x="6341648" y="397983"/>
                </a:lnTo>
                <a:cubicBezTo>
                  <a:pt x="6482850" y="539571"/>
                  <a:pt x="6570185" y="735172"/>
                  <a:pt x="6570185" y="951227"/>
                </a:cubicBezTo>
                <a:cubicBezTo>
                  <a:pt x="6570185" y="1221296"/>
                  <a:pt x="6433724" y="1459406"/>
                  <a:pt x="6226169" y="1600010"/>
                </a:cubicBezTo>
                <a:lnTo>
                  <a:pt x="6128560" y="1653135"/>
                </a:lnTo>
                <a:lnTo>
                  <a:pt x="6092764" y="1595667"/>
                </a:lnTo>
                <a:cubicBezTo>
                  <a:pt x="6012750" y="1448087"/>
                  <a:pt x="5967300" y="1278964"/>
                  <a:pt x="5967300" y="1099205"/>
                </a:cubicBezTo>
                <a:cubicBezTo>
                  <a:pt x="5967300" y="811591"/>
                  <a:pt x="6083652" y="551205"/>
                  <a:pt x="6271766" y="362723"/>
                </a:cubicBezTo>
                <a:close/>
                <a:moveTo>
                  <a:pt x="9114174" y="278072"/>
                </a:moveTo>
                <a:lnTo>
                  <a:pt x="9144000" y="281068"/>
                </a:lnTo>
                <a:lnTo>
                  <a:pt x="9144000" y="1353400"/>
                </a:lnTo>
                <a:lnTo>
                  <a:pt x="9114174" y="1356396"/>
                </a:lnTo>
                <a:cubicBezTo>
                  <a:pt x="8815346" y="1356396"/>
                  <a:pt x="8573098" y="1115005"/>
                  <a:pt x="8573098" y="817234"/>
                </a:cubicBezTo>
                <a:cubicBezTo>
                  <a:pt x="8573098" y="519463"/>
                  <a:pt x="8815346" y="278072"/>
                  <a:pt x="9114174" y="278072"/>
                </a:cubicBezTo>
                <a:close/>
                <a:moveTo>
                  <a:pt x="5789909" y="168822"/>
                </a:moveTo>
                <a:cubicBezTo>
                  <a:pt x="5951510" y="168822"/>
                  <a:pt x="6101636" y="218082"/>
                  <a:pt x="6226169" y="302445"/>
                </a:cubicBezTo>
                <a:lnTo>
                  <a:pt x="6273403" y="341522"/>
                </a:lnTo>
                <a:lnTo>
                  <a:pt x="6261450" y="352407"/>
                </a:lnTo>
                <a:cubicBezTo>
                  <a:pt x="6070695" y="543529"/>
                  <a:pt x="5952711" y="807562"/>
                  <a:pt x="5952711" y="1099205"/>
                </a:cubicBezTo>
                <a:cubicBezTo>
                  <a:pt x="5952711" y="1281482"/>
                  <a:pt x="5998799" y="1452974"/>
                  <a:pt x="6079936" y="1602621"/>
                </a:cubicBezTo>
                <a:lnTo>
                  <a:pt x="6115745" y="1660109"/>
                </a:lnTo>
                <a:lnTo>
                  <a:pt x="6093628" y="1672147"/>
                </a:lnTo>
                <a:cubicBezTo>
                  <a:pt x="6000277" y="1711739"/>
                  <a:pt x="5897643" y="1733632"/>
                  <a:pt x="5789909" y="1733632"/>
                </a:cubicBezTo>
                <a:cubicBezTo>
                  <a:pt x="5358974" y="1733632"/>
                  <a:pt x="5009633" y="1383337"/>
                  <a:pt x="5009633" y="951227"/>
                </a:cubicBezTo>
                <a:cubicBezTo>
                  <a:pt x="5009633" y="519117"/>
                  <a:pt x="5358974" y="168822"/>
                  <a:pt x="5789909" y="168822"/>
                </a:cubicBezTo>
                <a:close/>
                <a:moveTo>
                  <a:pt x="7006811" y="57662"/>
                </a:moveTo>
                <a:cubicBezTo>
                  <a:pt x="7580917" y="57662"/>
                  <a:pt x="8046322" y="523977"/>
                  <a:pt x="8046322" y="1099205"/>
                </a:cubicBezTo>
                <a:cubicBezTo>
                  <a:pt x="8046322" y="1458723"/>
                  <a:pt x="7864523" y="1775696"/>
                  <a:pt x="7588012" y="1962869"/>
                </a:cubicBezTo>
                <a:lnTo>
                  <a:pt x="7525237" y="2001080"/>
                </a:lnTo>
                <a:lnTo>
                  <a:pt x="6488386" y="2001080"/>
                </a:lnTo>
                <a:lnTo>
                  <a:pt x="6425611" y="1962869"/>
                </a:lnTo>
                <a:cubicBezTo>
                  <a:pt x="6321919" y="1892679"/>
                  <a:pt x="6231546" y="1804236"/>
                  <a:pt x="6159085" y="1702142"/>
                </a:cubicBezTo>
                <a:lnTo>
                  <a:pt x="6135478" y="1664242"/>
                </a:lnTo>
                <a:lnTo>
                  <a:pt x="6233506" y="1610892"/>
                </a:lnTo>
                <a:cubicBezTo>
                  <a:pt x="6444552" y="1467929"/>
                  <a:pt x="6583308" y="1225826"/>
                  <a:pt x="6583308" y="951227"/>
                </a:cubicBezTo>
                <a:cubicBezTo>
                  <a:pt x="6583308" y="731548"/>
                  <a:pt x="6494504" y="532666"/>
                  <a:pt x="6350927" y="388704"/>
                </a:cubicBezTo>
                <a:lnTo>
                  <a:pt x="6294499" y="342022"/>
                </a:lnTo>
                <a:lnTo>
                  <a:pt x="6345586" y="295500"/>
                </a:lnTo>
                <a:cubicBezTo>
                  <a:pt x="6525275" y="146918"/>
                  <a:pt x="6755640" y="57662"/>
                  <a:pt x="7006811" y="57662"/>
                </a:cubicBezTo>
                <a:close/>
                <a:moveTo>
                  <a:pt x="7916216" y="0"/>
                </a:moveTo>
                <a:lnTo>
                  <a:pt x="8656365" y="0"/>
                </a:lnTo>
                <a:lnTo>
                  <a:pt x="8684842" y="52280"/>
                </a:lnTo>
                <a:cubicBezTo>
                  <a:pt x="8706730" y="103845"/>
                  <a:pt x="8718834" y="160537"/>
                  <a:pt x="8718834" y="220046"/>
                </a:cubicBezTo>
                <a:cubicBezTo>
                  <a:pt x="8718834" y="458083"/>
                  <a:pt x="8525177" y="651050"/>
                  <a:pt x="8286290" y="651050"/>
                </a:cubicBezTo>
                <a:cubicBezTo>
                  <a:pt x="8047403" y="651050"/>
                  <a:pt x="7853746" y="458083"/>
                  <a:pt x="7853746" y="220046"/>
                </a:cubicBezTo>
                <a:cubicBezTo>
                  <a:pt x="7853746" y="160537"/>
                  <a:pt x="7865850" y="103845"/>
                  <a:pt x="7887738" y="52280"/>
                </a:cubicBezTo>
                <a:close/>
                <a:moveTo>
                  <a:pt x="0" y="0"/>
                </a:moveTo>
                <a:lnTo>
                  <a:pt x="7898631" y="0"/>
                </a:lnTo>
                <a:lnTo>
                  <a:pt x="7873445" y="46242"/>
                </a:lnTo>
                <a:cubicBezTo>
                  <a:pt x="7850772" y="99662"/>
                  <a:pt x="7838234" y="158395"/>
                  <a:pt x="7838234" y="220046"/>
                </a:cubicBezTo>
                <a:cubicBezTo>
                  <a:pt x="7838234" y="466650"/>
                  <a:pt x="8038836" y="666562"/>
                  <a:pt x="8286290" y="666562"/>
                </a:cubicBezTo>
                <a:cubicBezTo>
                  <a:pt x="8533744" y="666562"/>
                  <a:pt x="8734346" y="466650"/>
                  <a:pt x="8734346" y="220046"/>
                </a:cubicBezTo>
                <a:cubicBezTo>
                  <a:pt x="8734346" y="158395"/>
                  <a:pt x="8721808" y="99662"/>
                  <a:pt x="8699135" y="46242"/>
                </a:cubicBezTo>
                <a:lnTo>
                  <a:pt x="8673950" y="0"/>
                </a:lnTo>
                <a:lnTo>
                  <a:pt x="9144000" y="0"/>
                </a:lnTo>
                <a:lnTo>
                  <a:pt x="9144000" y="265617"/>
                </a:lnTo>
                <a:lnTo>
                  <a:pt x="9114174" y="262620"/>
                </a:lnTo>
                <a:cubicBezTo>
                  <a:pt x="8806812" y="262620"/>
                  <a:pt x="8557646" y="510929"/>
                  <a:pt x="8557646" y="817234"/>
                </a:cubicBezTo>
                <a:cubicBezTo>
                  <a:pt x="8557646" y="1123539"/>
                  <a:pt x="8806812" y="1371848"/>
                  <a:pt x="9114174" y="1371848"/>
                </a:cubicBezTo>
                <a:lnTo>
                  <a:pt x="9144000" y="1368852"/>
                </a:lnTo>
                <a:lnTo>
                  <a:pt x="9144000" y="2001080"/>
                </a:lnTo>
                <a:lnTo>
                  <a:pt x="7553267" y="2001080"/>
                </a:lnTo>
                <a:lnTo>
                  <a:pt x="7596168" y="1974967"/>
                </a:lnTo>
                <a:cubicBezTo>
                  <a:pt x="7876561" y="1785172"/>
                  <a:pt x="8060911" y="1463759"/>
                  <a:pt x="8060911" y="1099205"/>
                </a:cubicBezTo>
                <a:cubicBezTo>
                  <a:pt x="8060911" y="515919"/>
                  <a:pt x="7588974" y="43073"/>
                  <a:pt x="7006811" y="43073"/>
                </a:cubicBezTo>
                <a:cubicBezTo>
                  <a:pt x="6752115" y="43073"/>
                  <a:pt x="6518517" y="133579"/>
                  <a:pt x="6336306" y="284242"/>
                </a:cubicBezTo>
                <a:lnTo>
                  <a:pt x="6283158" y="332639"/>
                </a:lnTo>
                <a:lnTo>
                  <a:pt x="6233506" y="291563"/>
                </a:lnTo>
                <a:cubicBezTo>
                  <a:pt x="6106879" y="205786"/>
                  <a:pt x="5954228" y="155699"/>
                  <a:pt x="5789909" y="155699"/>
                </a:cubicBezTo>
                <a:cubicBezTo>
                  <a:pt x="5351727" y="155699"/>
                  <a:pt x="4996510" y="511869"/>
                  <a:pt x="4996510" y="951227"/>
                </a:cubicBezTo>
                <a:cubicBezTo>
                  <a:pt x="4996510" y="1390585"/>
                  <a:pt x="5351727" y="1746755"/>
                  <a:pt x="5789909" y="1746755"/>
                </a:cubicBezTo>
                <a:cubicBezTo>
                  <a:pt x="5899455" y="1746755"/>
                  <a:pt x="6003815" y="1724495"/>
                  <a:pt x="6098736" y="1684239"/>
                </a:cubicBezTo>
                <a:lnTo>
                  <a:pt x="6122664" y="1671216"/>
                </a:lnTo>
                <a:lnTo>
                  <a:pt x="6147188" y="1710587"/>
                </a:lnTo>
                <a:cubicBezTo>
                  <a:pt x="6220666" y="1814112"/>
                  <a:pt x="6312307" y="1903794"/>
                  <a:pt x="6417454" y="1974967"/>
                </a:cubicBezTo>
                <a:lnTo>
                  <a:pt x="6460356" y="2001080"/>
                </a:lnTo>
                <a:lnTo>
                  <a:pt x="4726761" y="2001080"/>
                </a:lnTo>
                <a:lnTo>
                  <a:pt x="4755609" y="1908085"/>
                </a:lnTo>
                <a:cubicBezTo>
                  <a:pt x="4770581" y="1834869"/>
                  <a:pt x="4778443" y="1759061"/>
                  <a:pt x="4778443" y="1681416"/>
                </a:cubicBezTo>
                <a:cubicBezTo>
                  <a:pt x="4778443" y="1060255"/>
                  <a:pt x="4275233" y="556704"/>
                  <a:pt x="3654493" y="556704"/>
                </a:cubicBezTo>
                <a:cubicBezTo>
                  <a:pt x="3033753" y="556704"/>
                  <a:pt x="2530543" y="1060255"/>
                  <a:pt x="2530543" y="1681416"/>
                </a:cubicBezTo>
                <a:cubicBezTo>
                  <a:pt x="2530543" y="1759061"/>
                  <a:pt x="2538406" y="1834869"/>
                  <a:pt x="2553378" y="1908085"/>
                </a:cubicBezTo>
                <a:lnTo>
                  <a:pt x="2582226" y="2001080"/>
                </a:lnTo>
                <a:lnTo>
                  <a:pt x="0" y="20010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528127" y="1376759"/>
            <a:ext cx="2444302" cy="2444302"/>
          </a:xfrm>
          <a:prstGeom prst="ellipse">
            <a:avLst/>
          </a:prstGeom>
          <a:solidFill>
            <a:schemeClr val="accent3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BE5FDA-05A9-E33E-F9FE-4D5A97D322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6033" y="1651285"/>
            <a:ext cx="2444302" cy="18952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409B5F6F-0F5F-9C45-36C9-034D08B63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337" y="1783721"/>
            <a:ext cx="5181319" cy="960887"/>
          </a:xfrm>
        </p:spPr>
        <p:txBody>
          <a:bodyPr anchor="ctr" anchorCtr="0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</p:spTree>
    <p:extLst>
      <p:ext uri="{BB962C8B-B14F-4D97-AF65-F5344CB8AC3E}">
        <p14:creationId xmlns:p14="http://schemas.microsoft.com/office/powerpoint/2010/main" val="919657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Header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84FB24-3E82-2476-33B1-F3DA0218B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991" y="1892508"/>
            <a:ext cx="5705630" cy="1098234"/>
          </a:xfrm>
        </p:spPr>
        <p:txBody>
          <a:bodyPr anchor="ctr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1F31EC-F5FA-4EE1-6E5F-E1433EC8640F}"/>
              </a:ext>
            </a:extLst>
          </p:cNvPr>
          <p:cNvSpPr/>
          <p:nvPr userDrawn="1"/>
        </p:nvSpPr>
        <p:spPr>
          <a:xfrm>
            <a:off x="2" y="0"/>
            <a:ext cx="1613302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337CAD-271D-1E77-72D2-DE3CC7ED7244}"/>
              </a:ext>
            </a:extLst>
          </p:cNvPr>
          <p:cNvSpPr/>
          <p:nvPr userDrawn="1"/>
        </p:nvSpPr>
        <p:spPr>
          <a:xfrm>
            <a:off x="571935" y="1589542"/>
            <a:ext cx="1704168" cy="1704168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0D842BFD-95DC-C924-92C4-F5F4E0347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5" y="1673662"/>
            <a:ext cx="1535927" cy="15359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53EF7B-194A-A241-05CD-627468BB8B96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548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1E8BCA-CED3-544C-3ADF-F3432FD6BC8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9506D-8ED8-1D73-4BDC-463374451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3635295" y="532327"/>
            <a:ext cx="5508704" cy="114179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alpha val="82000"/>
            </a:schemeClr>
          </a:solidFill>
        </p:spPr>
        <p:txBody>
          <a:bodyPr/>
          <a:lstStyle>
            <a:lvl1pPr marL="401638" indent="0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Aptos Black, 28 pt.</a:t>
            </a:r>
          </a:p>
        </p:txBody>
      </p:sp>
    </p:spTree>
    <p:extLst>
      <p:ext uri="{BB962C8B-B14F-4D97-AF65-F5344CB8AC3E}">
        <p14:creationId xmlns:p14="http://schemas.microsoft.com/office/powerpoint/2010/main" val="216232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C89DA-4293-E68A-C871-1B4701D30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b="4919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A4FFE-CDE6-763A-BEBF-65FDC6F4D57D}"/>
              </a:ext>
            </a:extLst>
          </p:cNvPr>
          <p:cNvSpPr/>
          <p:nvPr userDrawn="1"/>
        </p:nvSpPr>
        <p:spPr>
          <a:xfrm>
            <a:off x="0" y="0"/>
            <a:ext cx="4297680" cy="2489200"/>
          </a:xfrm>
          <a:prstGeom prst="rect">
            <a:avLst/>
          </a:prstGeom>
          <a:solidFill>
            <a:srgbClr val="00A8E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6579DC50-810C-73F7-3C5F-BBE97E3538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662426" y="3271964"/>
            <a:ext cx="2120396" cy="16727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62BED6-ACB8-ABA6-A49A-E0692BAC6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404" y="418243"/>
            <a:ext cx="3655273" cy="10943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lang="en-US" sz="2400" kern="1200" baseline="0" dirty="0">
                <a:solidFill>
                  <a:schemeClr val="bg1"/>
                </a:solidFill>
                <a:latin typeface="+mj-lt"/>
                <a:ea typeface="+mn-ea"/>
                <a:cs typeface="Aptos Black" pitchFamily="50" charset="0"/>
              </a:defRPr>
            </a:lvl1pPr>
          </a:lstStyle>
          <a:p>
            <a:r>
              <a:rPr lang="en-US"/>
              <a:t>Presentation Title — Aptos Black, 24 pt., </a:t>
            </a:r>
            <a:br>
              <a:rPr lang="en-US"/>
            </a:br>
            <a:r>
              <a:rPr lang="en-US"/>
              <a:t>do not exceed 3 lines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249203-B9AB-85E2-6C5C-97435FD9A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404" y="1784704"/>
            <a:ext cx="3655273" cy="4525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  <a:cs typeface="Aptos Black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 — Presenter Title, Institution</a:t>
            </a:r>
            <a:br>
              <a:rPr lang="en-US" dirty="0"/>
            </a:br>
            <a:r>
              <a:rPr lang="en-US" dirty="0"/>
              <a:t>Aptos, 12 pt.</a:t>
            </a:r>
          </a:p>
        </p:txBody>
      </p:sp>
    </p:spTree>
    <p:extLst>
      <p:ext uri="{BB962C8B-B14F-4D97-AF65-F5344CB8AC3E}">
        <p14:creationId xmlns:p14="http://schemas.microsoft.com/office/powerpoint/2010/main" val="18377301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Medium Blue 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gear mechanism&#10;&#10;Description automatically generated">
            <a:extLst>
              <a:ext uri="{FF2B5EF4-FFF2-40B4-BE49-F238E27FC236}">
                <a16:creationId xmlns:a16="http://schemas.microsoft.com/office/drawing/2014/main" id="{87B14928-1F36-8291-66D6-E922EBDEB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8C2D5B-53EF-F26A-B380-736BA6286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Aptos Black, </a:t>
            </a:r>
            <a:br>
              <a:rPr lang="en-US" dirty="0"/>
            </a:br>
            <a:r>
              <a:rPr lang="en-US" dirty="0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3220581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Medium Blue Gr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AA4B4A-A138-AE32-B42B-99AD2F520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b="4919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8C2D5B-53EF-F26A-B380-736BA6286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Aptos Black, </a:t>
            </a:r>
            <a:br>
              <a:rPr lang="en-US" dirty="0"/>
            </a:br>
            <a:r>
              <a:rPr lang="en-US" dirty="0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610169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1656D4-2028-4552-6AC6-3C364D49B2F6}"/>
              </a:ext>
            </a:extLst>
          </p:cNvPr>
          <p:cNvSpPr/>
          <p:nvPr userDrawn="1"/>
        </p:nvSpPr>
        <p:spPr>
          <a:xfrm>
            <a:off x="1588" y="-8796"/>
            <a:ext cx="9144000" cy="51522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</p:spTree>
    <p:extLst>
      <p:ext uri="{BB962C8B-B14F-4D97-AF65-F5344CB8AC3E}">
        <p14:creationId xmlns:p14="http://schemas.microsoft.com/office/powerpoint/2010/main" val="1684073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Photo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CEEDEB-76BB-B2E9-458F-06AB91501F63}"/>
              </a:ext>
            </a:extLst>
          </p:cNvPr>
          <p:cNvSpPr/>
          <p:nvPr userDrawn="1"/>
        </p:nvSpPr>
        <p:spPr>
          <a:xfrm>
            <a:off x="0" y="-8795"/>
            <a:ext cx="9144000" cy="5152295"/>
          </a:xfrm>
          <a:custGeom>
            <a:avLst/>
            <a:gdLst>
              <a:gd name="connsiteX0" fmla="*/ 204186 w 9144000"/>
              <a:gd name="connsiteY0" fmla="*/ 2110172 h 5152295"/>
              <a:gd name="connsiteX1" fmla="*/ 980012 w 9144000"/>
              <a:gd name="connsiteY1" fmla="*/ 2887527 h 5152295"/>
              <a:gd name="connsiteX2" fmla="*/ 204186 w 9144000"/>
              <a:gd name="connsiteY2" fmla="*/ 3664882 h 5152295"/>
              <a:gd name="connsiteX3" fmla="*/ 47830 w 9144000"/>
              <a:gd name="connsiteY3" fmla="*/ 3649089 h 5152295"/>
              <a:gd name="connsiteX4" fmla="*/ 0 w 9144000"/>
              <a:gd name="connsiteY4" fmla="*/ 3634212 h 5152295"/>
              <a:gd name="connsiteX5" fmla="*/ 0 w 9144000"/>
              <a:gd name="connsiteY5" fmla="*/ 2140842 h 5152295"/>
              <a:gd name="connsiteX6" fmla="*/ 47830 w 9144000"/>
              <a:gd name="connsiteY6" fmla="*/ 2125965 h 5152295"/>
              <a:gd name="connsiteX7" fmla="*/ 204186 w 9144000"/>
              <a:gd name="connsiteY7" fmla="*/ 2110172 h 5152295"/>
              <a:gd name="connsiteX8" fmla="*/ 3143337 w 9144000"/>
              <a:gd name="connsiteY8" fmla="*/ 206031 h 5152295"/>
              <a:gd name="connsiteX9" fmla="*/ 3680019 w 9144000"/>
              <a:gd name="connsiteY9" fmla="*/ 740804 h 5152295"/>
              <a:gd name="connsiteX10" fmla="*/ 3143337 w 9144000"/>
              <a:gd name="connsiteY10" fmla="*/ 1275577 h 5152295"/>
              <a:gd name="connsiteX11" fmla="*/ 2606655 w 9144000"/>
              <a:gd name="connsiteY11" fmla="*/ 740804 h 5152295"/>
              <a:gd name="connsiteX12" fmla="*/ 3143337 w 9144000"/>
              <a:gd name="connsiteY12" fmla="*/ 206031 h 5152295"/>
              <a:gd name="connsiteX13" fmla="*/ 3143337 w 9144000"/>
              <a:gd name="connsiteY13" fmla="*/ 187506 h 5152295"/>
              <a:gd name="connsiteX14" fmla="*/ 2588131 w 9144000"/>
              <a:gd name="connsiteY14" fmla="*/ 740804 h 5152295"/>
              <a:gd name="connsiteX15" fmla="*/ 3143337 w 9144000"/>
              <a:gd name="connsiteY15" fmla="*/ 1294102 h 5152295"/>
              <a:gd name="connsiteX16" fmla="*/ 3698543 w 9144000"/>
              <a:gd name="connsiteY16" fmla="*/ 740804 h 5152295"/>
              <a:gd name="connsiteX17" fmla="*/ 3143337 w 9144000"/>
              <a:gd name="connsiteY17" fmla="*/ 187506 h 5152295"/>
              <a:gd name="connsiteX18" fmla="*/ 1083078 w 9144000"/>
              <a:gd name="connsiteY18" fmla="*/ 40873 h 5152295"/>
              <a:gd name="connsiteX19" fmla="*/ 2122589 w 9144000"/>
              <a:gd name="connsiteY19" fmla="*/ 1082416 h 5152295"/>
              <a:gd name="connsiteX20" fmla="*/ 1083078 w 9144000"/>
              <a:gd name="connsiteY20" fmla="*/ 2123959 h 5152295"/>
              <a:gd name="connsiteX21" fmla="*/ 43567 w 9144000"/>
              <a:gd name="connsiteY21" fmla="*/ 1082416 h 5152295"/>
              <a:gd name="connsiteX22" fmla="*/ 1083078 w 9144000"/>
              <a:gd name="connsiteY22" fmla="*/ 40873 h 5152295"/>
              <a:gd name="connsiteX23" fmla="*/ 1083078 w 9144000"/>
              <a:gd name="connsiteY23" fmla="*/ 26284 h 5152295"/>
              <a:gd name="connsiteX24" fmla="*/ 28978 w 9144000"/>
              <a:gd name="connsiteY24" fmla="*/ 1082416 h 5152295"/>
              <a:gd name="connsiteX25" fmla="*/ 1083078 w 9144000"/>
              <a:gd name="connsiteY25" fmla="*/ 2138548 h 5152295"/>
              <a:gd name="connsiteX26" fmla="*/ 2137178 w 9144000"/>
              <a:gd name="connsiteY26" fmla="*/ 1082416 h 5152295"/>
              <a:gd name="connsiteX27" fmla="*/ 1083078 w 9144000"/>
              <a:gd name="connsiteY27" fmla="*/ 26284 h 5152295"/>
              <a:gd name="connsiteX28" fmla="*/ 1899869 w 9144000"/>
              <a:gd name="connsiteY28" fmla="*/ 0 h 5152295"/>
              <a:gd name="connsiteX29" fmla="*/ 2692705 w 9144000"/>
              <a:gd name="connsiteY29" fmla="*/ 0 h 5152295"/>
              <a:gd name="connsiteX30" fmla="*/ 2694840 w 9144000"/>
              <a:gd name="connsiteY30" fmla="*/ 3919 h 5152295"/>
              <a:gd name="connsiteX31" fmla="*/ 2728831 w 9144000"/>
              <a:gd name="connsiteY31" fmla="*/ 171685 h 5152295"/>
              <a:gd name="connsiteX32" fmla="*/ 2296287 w 9144000"/>
              <a:gd name="connsiteY32" fmla="*/ 602689 h 5152295"/>
              <a:gd name="connsiteX33" fmla="*/ 1863743 w 9144000"/>
              <a:gd name="connsiteY33" fmla="*/ 171685 h 5152295"/>
              <a:gd name="connsiteX34" fmla="*/ 1897735 w 9144000"/>
              <a:gd name="connsiteY34" fmla="*/ 3919 h 5152295"/>
              <a:gd name="connsiteX35" fmla="*/ 0 w 9144000"/>
              <a:gd name="connsiteY35" fmla="*/ 0 h 5152295"/>
              <a:gd name="connsiteX36" fmla="*/ 1882782 w 9144000"/>
              <a:gd name="connsiteY36" fmla="*/ 0 h 5152295"/>
              <a:gd name="connsiteX37" fmla="*/ 1857334 w 9144000"/>
              <a:gd name="connsiteY37" fmla="*/ 81697 h 5152295"/>
              <a:gd name="connsiteX38" fmla="*/ 1848231 w 9144000"/>
              <a:gd name="connsiteY38" fmla="*/ 171685 h 5152295"/>
              <a:gd name="connsiteX39" fmla="*/ 2296287 w 9144000"/>
              <a:gd name="connsiteY39" fmla="*/ 618201 h 5152295"/>
              <a:gd name="connsiteX40" fmla="*/ 2744343 w 9144000"/>
              <a:gd name="connsiteY40" fmla="*/ 171685 h 5152295"/>
              <a:gd name="connsiteX41" fmla="*/ 2735240 w 9144000"/>
              <a:gd name="connsiteY41" fmla="*/ 81697 h 5152295"/>
              <a:gd name="connsiteX42" fmla="*/ 2709793 w 9144000"/>
              <a:gd name="connsiteY42" fmla="*/ 0 h 5152295"/>
              <a:gd name="connsiteX43" fmla="*/ 9144000 w 9144000"/>
              <a:gd name="connsiteY43" fmla="*/ 0 h 5152295"/>
              <a:gd name="connsiteX44" fmla="*/ 9144000 w 9144000"/>
              <a:gd name="connsiteY44" fmla="*/ 5152295 h 5152295"/>
              <a:gd name="connsiteX45" fmla="*/ 0 w 9144000"/>
              <a:gd name="connsiteY45" fmla="*/ 5152295 h 5152295"/>
              <a:gd name="connsiteX46" fmla="*/ 0 w 9144000"/>
              <a:gd name="connsiteY46" fmla="*/ 3654721 h 5152295"/>
              <a:gd name="connsiteX47" fmla="*/ 44323 w 9144000"/>
              <a:gd name="connsiteY47" fmla="*/ 3666139 h 5152295"/>
              <a:gd name="connsiteX48" fmla="*/ 204186 w 9144000"/>
              <a:gd name="connsiteY48" fmla="*/ 3682286 h 5152295"/>
              <a:gd name="connsiteX49" fmla="*/ 997415 w 9144000"/>
              <a:gd name="connsiteY49" fmla="*/ 2887527 h 5152295"/>
              <a:gd name="connsiteX50" fmla="*/ 204186 w 9144000"/>
              <a:gd name="connsiteY50" fmla="*/ 2092768 h 5152295"/>
              <a:gd name="connsiteX51" fmla="*/ 44323 w 9144000"/>
              <a:gd name="connsiteY51" fmla="*/ 2108915 h 5152295"/>
              <a:gd name="connsiteX52" fmla="*/ 0 w 9144000"/>
              <a:gd name="connsiteY52" fmla="*/ 2120333 h 515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44000" h="5152295">
                <a:moveTo>
                  <a:pt x="204186" y="2110172"/>
                </a:moveTo>
                <a:cubicBezTo>
                  <a:pt x="632663" y="2110172"/>
                  <a:pt x="980012" y="2458206"/>
                  <a:pt x="980012" y="2887527"/>
                </a:cubicBezTo>
                <a:cubicBezTo>
                  <a:pt x="980012" y="3316848"/>
                  <a:pt x="632663" y="3664882"/>
                  <a:pt x="204186" y="3664882"/>
                </a:cubicBezTo>
                <a:cubicBezTo>
                  <a:pt x="150627" y="3664882"/>
                  <a:pt x="98335" y="3659444"/>
                  <a:pt x="47830" y="3649089"/>
                </a:cubicBezTo>
                <a:lnTo>
                  <a:pt x="0" y="3634212"/>
                </a:lnTo>
                <a:lnTo>
                  <a:pt x="0" y="2140842"/>
                </a:lnTo>
                <a:lnTo>
                  <a:pt x="47830" y="2125965"/>
                </a:lnTo>
                <a:cubicBezTo>
                  <a:pt x="98335" y="2115610"/>
                  <a:pt x="150627" y="2110172"/>
                  <a:pt x="204186" y="2110172"/>
                </a:cubicBezTo>
                <a:close/>
                <a:moveTo>
                  <a:pt x="3143337" y="206031"/>
                </a:moveTo>
                <a:cubicBezTo>
                  <a:pt x="3439738" y="206031"/>
                  <a:pt x="3680019" y="445457"/>
                  <a:pt x="3680019" y="740804"/>
                </a:cubicBezTo>
                <a:cubicBezTo>
                  <a:pt x="3680019" y="1036151"/>
                  <a:pt x="3439738" y="1275577"/>
                  <a:pt x="3143337" y="1275577"/>
                </a:cubicBezTo>
                <a:cubicBezTo>
                  <a:pt x="2846936" y="1275577"/>
                  <a:pt x="2606655" y="1036151"/>
                  <a:pt x="2606655" y="740804"/>
                </a:cubicBezTo>
                <a:cubicBezTo>
                  <a:pt x="2606655" y="445457"/>
                  <a:pt x="2846936" y="206031"/>
                  <a:pt x="3143337" y="206031"/>
                </a:cubicBezTo>
                <a:close/>
                <a:moveTo>
                  <a:pt x="3143337" y="187506"/>
                </a:moveTo>
                <a:cubicBezTo>
                  <a:pt x="2836705" y="187506"/>
                  <a:pt x="2588131" y="435226"/>
                  <a:pt x="2588131" y="740804"/>
                </a:cubicBezTo>
                <a:cubicBezTo>
                  <a:pt x="2588131" y="1046382"/>
                  <a:pt x="2836705" y="1294102"/>
                  <a:pt x="3143337" y="1294102"/>
                </a:cubicBezTo>
                <a:cubicBezTo>
                  <a:pt x="3449969" y="1294102"/>
                  <a:pt x="3698543" y="1046382"/>
                  <a:pt x="3698543" y="740804"/>
                </a:cubicBezTo>
                <a:cubicBezTo>
                  <a:pt x="3698543" y="435226"/>
                  <a:pt x="3449969" y="187506"/>
                  <a:pt x="3143337" y="187506"/>
                </a:cubicBezTo>
                <a:close/>
                <a:moveTo>
                  <a:pt x="1083078" y="40873"/>
                </a:moveTo>
                <a:cubicBezTo>
                  <a:pt x="1657184" y="40873"/>
                  <a:pt x="2122589" y="507188"/>
                  <a:pt x="2122589" y="1082416"/>
                </a:cubicBezTo>
                <a:cubicBezTo>
                  <a:pt x="2122589" y="1657644"/>
                  <a:pt x="1657184" y="2123959"/>
                  <a:pt x="1083078" y="2123959"/>
                </a:cubicBezTo>
                <a:cubicBezTo>
                  <a:pt x="508972" y="2123959"/>
                  <a:pt x="43567" y="1657644"/>
                  <a:pt x="43567" y="1082416"/>
                </a:cubicBezTo>
                <a:cubicBezTo>
                  <a:pt x="43567" y="507188"/>
                  <a:pt x="508972" y="40873"/>
                  <a:pt x="1083078" y="40873"/>
                </a:cubicBezTo>
                <a:close/>
                <a:moveTo>
                  <a:pt x="1083078" y="26284"/>
                </a:moveTo>
                <a:cubicBezTo>
                  <a:pt x="500915" y="26284"/>
                  <a:pt x="28978" y="499130"/>
                  <a:pt x="28978" y="1082416"/>
                </a:cubicBezTo>
                <a:cubicBezTo>
                  <a:pt x="28978" y="1665702"/>
                  <a:pt x="500915" y="2138548"/>
                  <a:pt x="1083078" y="2138548"/>
                </a:cubicBezTo>
                <a:cubicBezTo>
                  <a:pt x="1665241" y="2138548"/>
                  <a:pt x="2137178" y="1665702"/>
                  <a:pt x="2137178" y="1082416"/>
                </a:cubicBezTo>
                <a:cubicBezTo>
                  <a:pt x="2137178" y="499130"/>
                  <a:pt x="1665241" y="26284"/>
                  <a:pt x="1083078" y="26284"/>
                </a:cubicBezTo>
                <a:close/>
                <a:moveTo>
                  <a:pt x="1899869" y="0"/>
                </a:moveTo>
                <a:lnTo>
                  <a:pt x="2692705" y="0"/>
                </a:lnTo>
                <a:lnTo>
                  <a:pt x="2694840" y="3919"/>
                </a:lnTo>
                <a:cubicBezTo>
                  <a:pt x="2716728" y="55483"/>
                  <a:pt x="2728831" y="112176"/>
                  <a:pt x="2728831" y="171685"/>
                </a:cubicBezTo>
                <a:cubicBezTo>
                  <a:pt x="2728831" y="409722"/>
                  <a:pt x="2535174" y="602689"/>
                  <a:pt x="2296287" y="602689"/>
                </a:cubicBezTo>
                <a:cubicBezTo>
                  <a:pt x="2057400" y="602689"/>
                  <a:pt x="1863743" y="409722"/>
                  <a:pt x="1863743" y="171685"/>
                </a:cubicBezTo>
                <a:cubicBezTo>
                  <a:pt x="1863743" y="112176"/>
                  <a:pt x="1875847" y="55483"/>
                  <a:pt x="1897735" y="3919"/>
                </a:cubicBezTo>
                <a:close/>
                <a:moveTo>
                  <a:pt x="0" y="0"/>
                </a:moveTo>
                <a:lnTo>
                  <a:pt x="1882782" y="0"/>
                </a:lnTo>
                <a:lnTo>
                  <a:pt x="1857334" y="81697"/>
                </a:lnTo>
                <a:cubicBezTo>
                  <a:pt x="1851366" y="110764"/>
                  <a:pt x="1848231" y="140860"/>
                  <a:pt x="1848231" y="171685"/>
                </a:cubicBezTo>
                <a:cubicBezTo>
                  <a:pt x="1848231" y="418289"/>
                  <a:pt x="2048833" y="618201"/>
                  <a:pt x="2296287" y="618201"/>
                </a:cubicBezTo>
                <a:cubicBezTo>
                  <a:pt x="2543741" y="618201"/>
                  <a:pt x="2744343" y="418289"/>
                  <a:pt x="2744343" y="171685"/>
                </a:cubicBezTo>
                <a:cubicBezTo>
                  <a:pt x="2744343" y="140860"/>
                  <a:pt x="2741209" y="110764"/>
                  <a:pt x="2735240" y="81697"/>
                </a:cubicBezTo>
                <a:lnTo>
                  <a:pt x="2709793" y="0"/>
                </a:lnTo>
                <a:lnTo>
                  <a:pt x="9144000" y="0"/>
                </a:lnTo>
                <a:lnTo>
                  <a:pt x="9144000" y="5152295"/>
                </a:lnTo>
                <a:lnTo>
                  <a:pt x="0" y="5152295"/>
                </a:lnTo>
                <a:lnTo>
                  <a:pt x="0" y="3654721"/>
                </a:lnTo>
                <a:lnTo>
                  <a:pt x="44323" y="3666139"/>
                </a:lnTo>
                <a:cubicBezTo>
                  <a:pt x="95960" y="3676726"/>
                  <a:pt x="149425" y="3682286"/>
                  <a:pt x="204186" y="3682286"/>
                </a:cubicBezTo>
                <a:cubicBezTo>
                  <a:pt x="642274" y="3682286"/>
                  <a:pt x="997415" y="3326460"/>
                  <a:pt x="997415" y="2887527"/>
                </a:cubicBezTo>
                <a:cubicBezTo>
                  <a:pt x="997415" y="2448594"/>
                  <a:pt x="642274" y="2092768"/>
                  <a:pt x="204186" y="2092768"/>
                </a:cubicBezTo>
                <a:cubicBezTo>
                  <a:pt x="149425" y="2092768"/>
                  <a:pt x="95960" y="2098328"/>
                  <a:pt x="44323" y="2108915"/>
                </a:cubicBezTo>
                <a:lnTo>
                  <a:pt x="0" y="21203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F7F25B6-2682-A888-722F-4E6EDD128F3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80045" y="157129"/>
            <a:ext cx="1810512" cy="1810512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038587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verview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AEE4D-FDB8-3506-4759-02DA7DD92D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E5345-5B7B-452E-BBC5-52CA8753B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39" y="334617"/>
            <a:ext cx="7853570" cy="990599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overview — 48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6A81CE-3B65-2ACF-3E25-E6BFA74DE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14594" y="1441150"/>
            <a:ext cx="8529406" cy="203942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 anchor="ctr"/>
          <a:lstStyle>
            <a:lvl1pPr marL="573088" indent="-169863">
              <a:spcBef>
                <a:spcPts val="0"/>
              </a:spcBef>
              <a:spcAft>
                <a:spcPts val="1600"/>
              </a:spcAft>
              <a:defRPr sz="1800">
                <a:solidFill>
                  <a:schemeClr val="tx1"/>
                </a:solidFill>
              </a:defRPr>
            </a:lvl1pPr>
            <a:lvl2pPr marL="573088" indent="-169863">
              <a:spcAft>
                <a:spcPts val="1600"/>
              </a:spcAft>
              <a:defRPr sz="1800"/>
            </a:lvl2pPr>
            <a:lvl3pPr marL="573088" indent="-169863">
              <a:spcAft>
                <a:spcPts val="1600"/>
              </a:spcAft>
              <a:defRPr sz="1800"/>
            </a:lvl3pPr>
            <a:lvl4pPr marL="573088" indent="-169863">
              <a:spcAft>
                <a:spcPts val="1600"/>
              </a:spcAft>
              <a:defRPr sz="1800"/>
            </a:lvl4pPr>
            <a:lvl5pPr marL="573088" indent="-169863">
              <a:spcAft>
                <a:spcPts val="1600"/>
              </a:spcAft>
              <a:defRPr sz="1800"/>
            </a:lvl5pPr>
          </a:lstStyle>
          <a:p>
            <a:pPr lvl="0"/>
            <a:r>
              <a:rPr lang="en-US" dirty="0"/>
              <a:t>Use for main section highlights</a:t>
            </a:r>
          </a:p>
          <a:p>
            <a:pPr lvl="0"/>
            <a:r>
              <a:rPr lang="en-US" dirty="0"/>
              <a:t>Aptos</a:t>
            </a:r>
          </a:p>
          <a:p>
            <a:pPr lvl="0"/>
            <a:r>
              <a:rPr lang="en-US" dirty="0"/>
              <a:t>18 pt.</a:t>
            </a:r>
          </a:p>
        </p:txBody>
      </p:sp>
    </p:spTree>
    <p:extLst>
      <p:ext uri="{BB962C8B-B14F-4D97-AF65-F5344CB8AC3E}">
        <p14:creationId xmlns:p14="http://schemas.microsoft.com/office/powerpoint/2010/main" val="1341164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Overview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4E5E77-ECA0-D3B1-303C-A6AF362568C0}"/>
              </a:ext>
            </a:extLst>
          </p:cNvPr>
          <p:cNvSpPr/>
          <p:nvPr userDrawn="1"/>
        </p:nvSpPr>
        <p:spPr>
          <a:xfrm rot="5400000">
            <a:off x="4069829" y="-3432738"/>
            <a:ext cx="1004341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84E2D3-7E16-702F-AD9F-DAE97285FED0}"/>
              </a:ext>
            </a:extLst>
          </p:cNvPr>
          <p:cNvGrpSpPr/>
          <p:nvPr userDrawn="1"/>
        </p:nvGrpSpPr>
        <p:grpSpPr>
          <a:xfrm>
            <a:off x="437024" y="326630"/>
            <a:ext cx="1704168" cy="1704168"/>
            <a:chOff x="409539" y="955417"/>
            <a:chExt cx="1704168" cy="170416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B9EA14F-1EA4-F87D-E0BF-7A7F87BB2D2E}"/>
                </a:ext>
              </a:extLst>
            </p:cNvPr>
            <p:cNvSpPr/>
            <p:nvPr/>
          </p:nvSpPr>
          <p:spPr>
            <a:xfrm>
              <a:off x="409539" y="955417"/>
              <a:ext cx="1704168" cy="170416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6DA00C-0A9E-2007-A243-384F91BB5729}"/>
                </a:ext>
              </a:extLst>
            </p:cNvPr>
            <p:cNvSpPr/>
            <p:nvPr/>
          </p:nvSpPr>
          <p:spPr>
            <a:xfrm>
              <a:off x="504978" y="1057787"/>
              <a:ext cx="1513288" cy="1513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" name="Picture 7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EB8F1A25-BC0C-7A3F-B411-2C2B54B8F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8" y="497341"/>
            <a:ext cx="1387077" cy="13870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81BC4-1937-1E8C-6C75-CEC9C1849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6631" y="854547"/>
            <a:ext cx="5807439" cy="56943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overview — 36 pt.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F27C71-1FC3-9BA8-E316-DA7EE9E3FE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138" y="1810512"/>
            <a:ext cx="5806440" cy="1527048"/>
          </a:xfrm>
        </p:spPr>
        <p:txBody>
          <a:bodyPr/>
          <a:lstStyle>
            <a:lvl1pPr marL="173736" indent="-173736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Use for main section highlights</a:t>
            </a:r>
          </a:p>
          <a:p>
            <a:pPr lvl="0"/>
            <a:r>
              <a:rPr lang="en-US" dirty="0"/>
              <a:t>Aptos</a:t>
            </a:r>
          </a:p>
          <a:p>
            <a:pPr lvl="0"/>
            <a:r>
              <a:rPr lang="en-US" dirty="0"/>
              <a:t>18 pt.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8C1A25-824B-7151-F4F5-DDD622C76D98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16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FFF7D1-F199-1478-2375-F968D11BB120}"/>
              </a:ext>
            </a:extLst>
          </p:cNvPr>
          <p:cNvSpPr/>
          <p:nvPr userDrawn="1"/>
        </p:nvSpPr>
        <p:spPr>
          <a:xfrm>
            <a:off x="1" y="0"/>
            <a:ext cx="9144000" cy="3923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chemeClr val="accent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2E7E23F1-3289-F79B-9A54-72BA5476E5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Section Title — </a:t>
            </a:r>
            <a:br>
              <a:rPr lang="en-US"/>
            </a:br>
            <a:r>
              <a:rPr lang="en-US"/>
              <a:t>Aptos Black 40 pt.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71D61C2-2AB7-F19A-54B7-15657C4DA7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C88DFE-A77B-0F73-1EBC-19586BAC780B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693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Section Header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F8E7F2-190E-13E7-9A43-8F8B244EAC4B}"/>
              </a:ext>
            </a:extLst>
          </p:cNvPr>
          <p:cNvSpPr/>
          <p:nvPr userDrawn="1"/>
        </p:nvSpPr>
        <p:spPr>
          <a:xfrm>
            <a:off x="1" y="-1"/>
            <a:ext cx="9144000" cy="4270362"/>
          </a:xfrm>
          <a:custGeom>
            <a:avLst/>
            <a:gdLst>
              <a:gd name="connsiteX0" fmla="*/ 0 w 9144000"/>
              <a:gd name="connsiteY0" fmla="*/ 0 h 4270362"/>
              <a:gd name="connsiteX1" fmla="*/ 9143999 w 9144000"/>
              <a:gd name="connsiteY1" fmla="*/ 0 h 4270362"/>
              <a:gd name="connsiteX2" fmla="*/ 9143999 w 9144000"/>
              <a:gd name="connsiteY2" fmla="*/ 1565908 h 4270362"/>
              <a:gd name="connsiteX3" fmla="*/ 9144000 w 9144000"/>
              <a:gd name="connsiteY3" fmla="*/ 1565907 h 4270362"/>
              <a:gd name="connsiteX4" fmla="*/ 9144000 w 9144000"/>
              <a:gd name="connsiteY4" fmla="*/ 3896580 h 4270362"/>
              <a:gd name="connsiteX5" fmla="*/ 0 w 9144000"/>
              <a:gd name="connsiteY5" fmla="*/ 3896580 h 4270362"/>
              <a:gd name="connsiteX6" fmla="*/ 0 w 9144000"/>
              <a:gd name="connsiteY6" fmla="*/ 2571750 h 4270362"/>
              <a:gd name="connsiteX7" fmla="*/ 0 w 9144000"/>
              <a:gd name="connsiteY7" fmla="*/ 1565907 h 427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270362">
                <a:moveTo>
                  <a:pt x="0" y="0"/>
                </a:moveTo>
                <a:lnTo>
                  <a:pt x="9143999" y="0"/>
                </a:lnTo>
                <a:lnTo>
                  <a:pt x="9143999" y="1565908"/>
                </a:lnTo>
                <a:lnTo>
                  <a:pt x="9144000" y="1565907"/>
                </a:lnTo>
                <a:lnTo>
                  <a:pt x="9144000" y="3896580"/>
                </a:lnTo>
                <a:cubicBezTo>
                  <a:pt x="6096000" y="5191399"/>
                  <a:pt x="3048000" y="2601762"/>
                  <a:pt x="0" y="3896580"/>
                </a:cubicBezTo>
                <a:lnTo>
                  <a:pt x="0" y="2571750"/>
                </a:lnTo>
                <a:lnTo>
                  <a:pt x="0" y="15659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chemeClr val="accent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150D496-232E-2BE4-2C30-E772122382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40 pt.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56F643A-D72D-1AB7-F654-2E0CEDDC01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36B5B5-04EA-A590-5627-0868E9870CBD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593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ction Header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9FDD24B-E3A0-D1F6-635F-1E57A8D211E2}"/>
              </a:ext>
            </a:extLst>
          </p:cNvPr>
          <p:cNvSpPr/>
          <p:nvPr userDrawn="1"/>
        </p:nvSpPr>
        <p:spPr>
          <a:xfrm>
            <a:off x="0" y="3142420"/>
            <a:ext cx="9144000" cy="2001080"/>
          </a:xfrm>
          <a:custGeom>
            <a:avLst/>
            <a:gdLst>
              <a:gd name="connsiteX0" fmla="*/ 3654493 w 9144000"/>
              <a:gd name="connsiteY0" fmla="*/ 572754 h 2001080"/>
              <a:gd name="connsiteX1" fmla="*/ 4762393 w 9144000"/>
              <a:gd name="connsiteY1" fmla="*/ 1681416 h 2001080"/>
              <a:gd name="connsiteX2" fmla="*/ 4739885 w 9144000"/>
              <a:gd name="connsiteY2" fmla="*/ 1904850 h 2001080"/>
              <a:gd name="connsiteX3" fmla="*/ 4710034 w 9144000"/>
              <a:gd name="connsiteY3" fmla="*/ 2001080 h 2001080"/>
              <a:gd name="connsiteX4" fmla="*/ 2598953 w 9144000"/>
              <a:gd name="connsiteY4" fmla="*/ 2001080 h 2001080"/>
              <a:gd name="connsiteX5" fmla="*/ 2569102 w 9144000"/>
              <a:gd name="connsiteY5" fmla="*/ 1904850 h 2001080"/>
              <a:gd name="connsiteX6" fmla="*/ 2546593 w 9144000"/>
              <a:gd name="connsiteY6" fmla="*/ 1681416 h 2001080"/>
              <a:gd name="connsiteX7" fmla="*/ 3654493 w 9144000"/>
              <a:gd name="connsiteY7" fmla="*/ 572754 h 2001080"/>
              <a:gd name="connsiteX8" fmla="*/ 6284744 w 9144000"/>
              <a:gd name="connsiteY8" fmla="*/ 350905 h 2001080"/>
              <a:gd name="connsiteX9" fmla="*/ 6341648 w 9144000"/>
              <a:gd name="connsiteY9" fmla="*/ 397983 h 2001080"/>
              <a:gd name="connsiteX10" fmla="*/ 6570185 w 9144000"/>
              <a:gd name="connsiteY10" fmla="*/ 951227 h 2001080"/>
              <a:gd name="connsiteX11" fmla="*/ 6226169 w 9144000"/>
              <a:gd name="connsiteY11" fmla="*/ 1600010 h 2001080"/>
              <a:gd name="connsiteX12" fmla="*/ 6128560 w 9144000"/>
              <a:gd name="connsiteY12" fmla="*/ 1653135 h 2001080"/>
              <a:gd name="connsiteX13" fmla="*/ 6092764 w 9144000"/>
              <a:gd name="connsiteY13" fmla="*/ 1595667 h 2001080"/>
              <a:gd name="connsiteX14" fmla="*/ 5967300 w 9144000"/>
              <a:gd name="connsiteY14" fmla="*/ 1099205 h 2001080"/>
              <a:gd name="connsiteX15" fmla="*/ 6271766 w 9144000"/>
              <a:gd name="connsiteY15" fmla="*/ 362723 h 2001080"/>
              <a:gd name="connsiteX16" fmla="*/ 9114174 w 9144000"/>
              <a:gd name="connsiteY16" fmla="*/ 278072 h 2001080"/>
              <a:gd name="connsiteX17" fmla="*/ 9144000 w 9144000"/>
              <a:gd name="connsiteY17" fmla="*/ 281068 h 2001080"/>
              <a:gd name="connsiteX18" fmla="*/ 9144000 w 9144000"/>
              <a:gd name="connsiteY18" fmla="*/ 1353400 h 2001080"/>
              <a:gd name="connsiteX19" fmla="*/ 9114174 w 9144000"/>
              <a:gd name="connsiteY19" fmla="*/ 1356396 h 2001080"/>
              <a:gd name="connsiteX20" fmla="*/ 8573098 w 9144000"/>
              <a:gd name="connsiteY20" fmla="*/ 817234 h 2001080"/>
              <a:gd name="connsiteX21" fmla="*/ 9114174 w 9144000"/>
              <a:gd name="connsiteY21" fmla="*/ 278072 h 2001080"/>
              <a:gd name="connsiteX22" fmla="*/ 5789909 w 9144000"/>
              <a:gd name="connsiteY22" fmla="*/ 168822 h 2001080"/>
              <a:gd name="connsiteX23" fmla="*/ 6226169 w 9144000"/>
              <a:gd name="connsiteY23" fmla="*/ 302445 h 2001080"/>
              <a:gd name="connsiteX24" fmla="*/ 6273403 w 9144000"/>
              <a:gd name="connsiteY24" fmla="*/ 341522 h 2001080"/>
              <a:gd name="connsiteX25" fmla="*/ 6261450 w 9144000"/>
              <a:gd name="connsiteY25" fmla="*/ 352407 h 2001080"/>
              <a:gd name="connsiteX26" fmla="*/ 5952711 w 9144000"/>
              <a:gd name="connsiteY26" fmla="*/ 1099205 h 2001080"/>
              <a:gd name="connsiteX27" fmla="*/ 6079936 w 9144000"/>
              <a:gd name="connsiteY27" fmla="*/ 1602621 h 2001080"/>
              <a:gd name="connsiteX28" fmla="*/ 6115745 w 9144000"/>
              <a:gd name="connsiteY28" fmla="*/ 1660109 h 2001080"/>
              <a:gd name="connsiteX29" fmla="*/ 6093628 w 9144000"/>
              <a:gd name="connsiteY29" fmla="*/ 1672147 h 2001080"/>
              <a:gd name="connsiteX30" fmla="*/ 5789909 w 9144000"/>
              <a:gd name="connsiteY30" fmla="*/ 1733632 h 2001080"/>
              <a:gd name="connsiteX31" fmla="*/ 5009633 w 9144000"/>
              <a:gd name="connsiteY31" fmla="*/ 951227 h 2001080"/>
              <a:gd name="connsiteX32" fmla="*/ 5789909 w 9144000"/>
              <a:gd name="connsiteY32" fmla="*/ 168822 h 2001080"/>
              <a:gd name="connsiteX33" fmla="*/ 7006811 w 9144000"/>
              <a:gd name="connsiteY33" fmla="*/ 57662 h 2001080"/>
              <a:gd name="connsiteX34" fmla="*/ 8046322 w 9144000"/>
              <a:gd name="connsiteY34" fmla="*/ 1099205 h 2001080"/>
              <a:gd name="connsiteX35" fmla="*/ 7588012 w 9144000"/>
              <a:gd name="connsiteY35" fmla="*/ 1962869 h 2001080"/>
              <a:gd name="connsiteX36" fmla="*/ 7525237 w 9144000"/>
              <a:gd name="connsiteY36" fmla="*/ 2001080 h 2001080"/>
              <a:gd name="connsiteX37" fmla="*/ 6488386 w 9144000"/>
              <a:gd name="connsiteY37" fmla="*/ 2001080 h 2001080"/>
              <a:gd name="connsiteX38" fmla="*/ 6425611 w 9144000"/>
              <a:gd name="connsiteY38" fmla="*/ 1962869 h 2001080"/>
              <a:gd name="connsiteX39" fmla="*/ 6159085 w 9144000"/>
              <a:gd name="connsiteY39" fmla="*/ 1702142 h 2001080"/>
              <a:gd name="connsiteX40" fmla="*/ 6135478 w 9144000"/>
              <a:gd name="connsiteY40" fmla="*/ 1664242 h 2001080"/>
              <a:gd name="connsiteX41" fmla="*/ 6233506 w 9144000"/>
              <a:gd name="connsiteY41" fmla="*/ 1610892 h 2001080"/>
              <a:gd name="connsiteX42" fmla="*/ 6583308 w 9144000"/>
              <a:gd name="connsiteY42" fmla="*/ 951227 h 2001080"/>
              <a:gd name="connsiteX43" fmla="*/ 6350927 w 9144000"/>
              <a:gd name="connsiteY43" fmla="*/ 388704 h 2001080"/>
              <a:gd name="connsiteX44" fmla="*/ 6294499 w 9144000"/>
              <a:gd name="connsiteY44" fmla="*/ 342022 h 2001080"/>
              <a:gd name="connsiteX45" fmla="*/ 6345586 w 9144000"/>
              <a:gd name="connsiteY45" fmla="*/ 295500 h 2001080"/>
              <a:gd name="connsiteX46" fmla="*/ 7006811 w 9144000"/>
              <a:gd name="connsiteY46" fmla="*/ 57662 h 2001080"/>
              <a:gd name="connsiteX47" fmla="*/ 7916216 w 9144000"/>
              <a:gd name="connsiteY47" fmla="*/ 0 h 2001080"/>
              <a:gd name="connsiteX48" fmla="*/ 8656365 w 9144000"/>
              <a:gd name="connsiteY48" fmla="*/ 0 h 2001080"/>
              <a:gd name="connsiteX49" fmla="*/ 8684842 w 9144000"/>
              <a:gd name="connsiteY49" fmla="*/ 52280 h 2001080"/>
              <a:gd name="connsiteX50" fmla="*/ 8718834 w 9144000"/>
              <a:gd name="connsiteY50" fmla="*/ 220046 h 2001080"/>
              <a:gd name="connsiteX51" fmla="*/ 8286290 w 9144000"/>
              <a:gd name="connsiteY51" fmla="*/ 651050 h 2001080"/>
              <a:gd name="connsiteX52" fmla="*/ 7853746 w 9144000"/>
              <a:gd name="connsiteY52" fmla="*/ 220046 h 2001080"/>
              <a:gd name="connsiteX53" fmla="*/ 7887738 w 9144000"/>
              <a:gd name="connsiteY53" fmla="*/ 52280 h 2001080"/>
              <a:gd name="connsiteX54" fmla="*/ 0 w 9144000"/>
              <a:gd name="connsiteY54" fmla="*/ 0 h 2001080"/>
              <a:gd name="connsiteX55" fmla="*/ 7898631 w 9144000"/>
              <a:gd name="connsiteY55" fmla="*/ 0 h 2001080"/>
              <a:gd name="connsiteX56" fmla="*/ 7873445 w 9144000"/>
              <a:gd name="connsiteY56" fmla="*/ 46242 h 2001080"/>
              <a:gd name="connsiteX57" fmla="*/ 7838234 w 9144000"/>
              <a:gd name="connsiteY57" fmla="*/ 220046 h 2001080"/>
              <a:gd name="connsiteX58" fmla="*/ 8286290 w 9144000"/>
              <a:gd name="connsiteY58" fmla="*/ 666562 h 2001080"/>
              <a:gd name="connsiteX59" fmla="*/ 8734346 w 9144000"/>
              <a:gd name="connsiteY59" fmla="*/ 220046 h 2001080"/>
              <a:gd name="connsiteX60" fmla="*/ 8699135 w 9144000"/>
              <a:gd name="connsiteY60" fmla="*/ 46242 h 2001080"/>
              <a:gd name="connsiteX61" fmla="*/ 8673950 w 9144000"/>
              <a:gd name="connsiteY61" fmla="*/ 0 h 2001080"/>
              <a:gd name="connsiteX62" fmla="*/ 9144000 w 9144000"/>
              <a:gd name="connsiteY62" fmla="*/ 0 h 2001080"/>
              <a:gd name="connsiteX63" fmla="*/ 9144000 w 9144000"/>
              <a:gd name="connsiteY63" fmla="*/ 265617 h 2001080"/>
              <a:gd name="connsiteX64" fmla="*/ 9114174 w 9144000"/>
              <a:gd name="connsiteY64" fmla="*/ 262620 h 2001080"/>
              <a:gd name="connsiteX65" fmla="*/ 8557646 w 9144000"/>
              <a:gd name="connsiteY65" fmla="*/ 817234 h 2001080"/>
              <a:gd name="connsiteX66" fmla="*/ 9114174 w 9144000"/>
              <a:gd name="connsiteY66" fmla="*/ 1371848 h 2001080"/>
              <a:gd name="connsiteX67" fmla="*/ 9144000 w 9144000"/>
              <a:gd name="connsiteY67" fmla="*/ 1368852 h 2001080"/>
              <a:gd name="connsiteX68" fmla="*/ 9144000 w 9144000"/>
              <a:gd name="connsiteY68" fmla="*/ 2001080 h 2001080"/>
              <a:gd name="connsiteX69" fmla="*/ 7553267 w 9144000"/>
              <a:gd name="connsiteY69" fmla="*/ 2001080 h 2001080"/>
              <a:gd name="connsiteX70" fmla="*/ 7596168 w 9144000"/>
              <a:gd name="connsiteY70" fmla="*/ 1974967 h 2001080"/>
              <a:gd name="connsiteX71" fmla="*/ 8060911 w 9144000"/>
              <a:gd name="connsiteY71" fmla="*/ 1099205 h 2001080"/>
              <a:gd name="connsiteX72" fmla="*/ 7006811 w 9144000"/>
              <a:gd name="connsiteY72" fmla="*/ 43073 h 2001080"/>
              <a:gd name="connsiteX73" fmla="*/ 6336306 w 9144000"/>
              <a:gd name="connsiteY73" fmla="*/ 284242 h 2001080"/>
              <a:gd name="connsiteX74" fmla="*/ 6283158 w 9144000"/>
              <a:gd name="connsiteY74" fmla="*/ 332639 h 2001080"/>
              <a:gd name="connsiteX75" fmla="*/ 6233506 w 9144000"/>
              <a:gd name="connsiteY75" fmla="*/ 291563 h 2001080"/>
              <a:gd name="connsiteX76" fmla="*/ 5789909 w 9144000"/>
              <a:gd name="connsiteY76" fmla="*/ 155699 h 2001080"/>
              <a:gd name="connsiteX77" fmla="*/ 4996510 w 9144000"/>
              <a:gd name="connsiteY77" fmla="*/ 951227 h 2001080"/>
              <a:gd name="connsiteX78" fmla="*/ 5789909 w 9144000"/>
              <a:gd name="connsiteY78" fmla="*/ 1746755 h 2001080"/>
              <a:gd name="connsiteX79" fmla="*/ 6098736 w 9144000"/>
              <a:gd name="connsiteY79" fmla="*/ 1684239 h 2001080"/>
              <a:gd name="connsiteX80" fmla="*/ 6122664 w 9144000"/>
              <a:gd name="connsiteY80" fmla="*/ 1671216 h 2001080"/>
              <a:gd name="connsiteX81" fmla="*/ 6147188 w 9144000"/>
              <a:gd name="connsiteY81" fmla="*/ 1710587 h 2001080"/>
              <a:gd name="connsiteX82" fmla="*/ 6417454 w 9144000"/>
              <a:gd name="connsiteY82" fmla="*/ 1974967 h 2001080"/>
              <a:gd name="connsiteX83" fmla="*/ 6460356 w 9144000"/>
              <a:gd name="connsiteY83" fmla="*/ 2001080 h 2001080"/>
              <a:gd name="connsiteX84" fmla="*/ 4726761 w 9144000"/>
              <a:gd name="connsiteY84" fmla="*/ 2001080 h 2001080"/>
              <a:gd name="connsiteX85" fmla="*/ 4755609 w 9144000"/>
              <a:gd name="connsiteY85" fmla="*/ 1908085 h 2001080"/>
              <a:gd name="connsiteX86" fmla="*/ 4778443 w 9144000"/>
              <a:gd name="connsiteY86" fmla="*/ 1681416 h 2001080"/>
              <a:gd name="connsiteX87" fmla="*/ 3654493 w 9144000"/>
              <a:gd name="connsiteY87" fmla="*/ 556704 h 2001080"/>
              <a:gd name="connsiteX88" fmla="*/ 2530543 w 9144000"/>
              <a:gd name="connsiteY88" fmla="*/ 1681416 h 2001080"/>
              <a:gd name="connsiteX89" fmla="*/ 2553378 w 9144000"/>
              <a:gd name="connsiteY89" fmla="*/ 1908085 h 2001080"/>
              <a:gd name="connsiteX90" fmla="*/ 2582226 w 9144000"/>
              <a:gd name="connsiteY90" fmla="*/ 2001080 h 2001080"/>
              <a:gd name="connsiteX91" fmla="*/ 0 w 9144000"/>
              <a:gd name="connsiteY91" fmla="*/ 2001080 h 200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9144000" h="2001080">
                <a:moveTo>
                  <a:pt x="3654493" y="572754"/>
                </a:moveTo>
                <a:cubicBezTo>
                  <a:pt x="4266369" y="572754"/>
                  <a:pt x="4762393" y="1069119"/>
                  <a:pt x="4762393" y="1681416"/>
                </a:cubicBezTo>
                <a:cubicBezTo>
                  <a:pt x="4762393" y="1757953"/>
                  <a:pt x="4754643" y="1832679"/>
                  <a:pt x="4739885" y="1904850"/>
                </a:cubicBezTo>
                <a:lnTo>
                  <a:pt x="4710034" y="2001080"/>
                </a:lnTo>
                <a:lnTo>
                  <a:pt x="2598953" y="2001080"/>
                </a:lnTo>
                <a:lnTo>
                  <a:pt x="2569102" y="1904850"/>
                </a:lnTo>
                <a:cubicBezTo>
                  <a:pt x="2554344" y="1832679"/>
                  <a:pt x="2546593" y="1757953"/>
                  <a:pt x="2546593" y="1681416"/>
                </a:cubicBezTo>
                <a:cubicBezTo>
                  <a:pt x="2546593" y="1069119"/>
                  <a:pt x="3042617" y="572754"/>
                  <a:pt x="3654493" y="572754"/>
                </a:cubicBezTo>
                <a:close/>
                <a:moveTo>
                  <a:pt x="6284744" y="350905"/>
                </a:moveTo>
                <a:lnTo>
                  <a:pt x="6341648" y="397983"/>
                </a:lnTo>
                <a:cubicBezTo>
                  <a:pt x="6482850" y="539571"/>
                  <a:pt x="6570185" y="735172"/>
                  <a:pt x="6570185" y="951227"/>
                </a:cubicBezTo>
                <a:cubicBezTo>
                  <a:pt x="6570185" y="1221296"/>
                  <a:pt x="6433724" y="1459406"/>
                  <a:pt x="6226169" y="1600010"/>
                </a:cubicBezTo>
                <a:lnTo>
                  <a:pt x="6128560" y="1653135"/>
                </a:lnTo>
                <a:lnTo>
                  <a:pt x="6092764" y="1595667"/>
                </a:lnTo>
                <a:cubicBezTo>
                  <a:pt x="6012750" y="1448087"/>
                  <a:pt x="5967300" y="1278964"/>
                  <a:pt x="5967300" y="1099205"/>
                </a:cubicBezTo>
                <a:cubicBezTo>
                  <a:pt x="5967300" y="811591"/>
                  <a:pt x="6083652" y="551205"/>
                  <a:pt x="6271766" y="362723"/>
                </a:cubicBezTo>
                <a:close/>
                <a:moveTo>
                  <a:pt x="9114174" y="278072"/>
                </a:moveTo>
                <a:lnTo>
                  <a:pt x="9144000" y="281068"/>
                </a:lnTo>
                <a:lnTo>
                  <a:pt x="9144000" y="1353400"/>
                </a:lnTo>
                <a:lnTo>
                  <a:pt x="9114174" y="1356396"/>
                </a:lnTo>
                <a:cubicBezTo>
                  <a:pt x="8815346" y="1356396"/>
                  <a:pt x="8573098" y="1115005"/>
                  <a:pt x="8573098" y="817234"/>
                </a:cubicBezTo>
                <a:cubicBezTo>
                  <a:pt x="8573098" y="519463"/>
                  <a:pt x="8815346" y="278072"/>
                  <a:pt x="9114174" y="278072"/>
                </a:cubicBezTo>
                <a:close/>
                <a:moveTo>
                  <a:pt x="5789909" y="168822"/>
                </a:moveTo>
                <a:cubicBezTo>
                  <a:pt x="5951510" y="168822"/>
                  <a:pt x="6101636" y="218082"/>
                  <a:pt x="6226169" y="302445"/>
                </a:cubicBezTo>
                <a:lnTo>
                  <a:pt x="6273403" y="341522"/>
                </a:lnTo>
                <a:lnTo>
                  <a:pt x="6261450" y="352407"/>
                </a:lnTo>
                <a:cubicBezTo>
                  <a:pt x="6070695" y="543529"/>
                  <a:pt x="5952711" y="807562"/>
                  <a:pt x="5952711" y="1099205"/>
                </a:cubicBezTo>
                <a:cubicBezTo>
                  <a:pt x="5952711" y="1281482"/>
                  <a:pt x="5998799" y="1452974"/>
                  <a:pt x="6079936" y="1602621"/>
                </a:cubicBezTo>
                <a:lnTo>
                  <a:pt x="6115745" y="1660109"/>
                </a:lnTo>
                <a:lnTo>
                  <a:pt x="6093628" y="1672147"/>
                </a:lnTo>
                <a:cubicBezTo>
                  <a:pt x="6000277" y="1711739"/>
                  <a:pt x="5897643" y="1733632"/>
                  <a:pt x="5789909" y="1733632"/>
                </a:cubicBezTo>
                <a:cubicBezTo>
                  <a:pt x="5358974" y="1733632"/>
                  <a:pt x="5009633" y="1383337"/>
                  <a:pt x="5009633" y="951227"/>
                </a:cubicBezTo>
                <a:cubicBezTo>
                  <a:pt x="5009633" y="519117"/>
                  <a:pt x="5358974" y="168822"/>
                  <a:pt x="5789909" y="168822"/>
                </a:cubicBezTo>
                <a:close/>
                <a:moveTo>
                  <a:pt x="7006811" y="57662"/>
                </a:moveTo>
                <a:cubicBezTo>
                  <a:pt x="7580917" y="57662"/>
                  <a:pt x="8046322" y="523977"/>
                  <a:pt x="8046322" y="1099205"/>
                </a:cubicBezTo>
                <a:cubicBezTo>
                  <a:pt x="8046322" y="1458723"/>
                  <a:pt x="7864523" y="1775696"/>
                  <a:pt x="7588012" y="1962869"/>
                </a:cubicBezTo>
                <a:lnTo>
                  <a:pt x="7525237" y="2001080"/>
                </a:lnTo>
                <a:lnTo>
                  <a:pt x="6488386" y="2001080"/>
                </a:lnTo>
                <a:lnTo>
                  <a:pt x="6425611" y="1962869"/>
                </a:lnTo>
                <a:cubicBezTo>
                  <a:pt x="6321919" y="1892679"/>
                  <a:pt x="6231546" y="1804236"/>
                  <a:pt x="6159085" y="1702142"/>
                </a:cubicBezTo>
                <a:lnTo>
                  <a:pt x="6135478" y="1664242"/>
                </a:lnTo>
                <a:lnTo>
                  <a:pt x="6233506" y="1610892"/>
                </a:lnTo>
                <a:cubicBezTo>
                  <a:pt x="6444552" y="1467929"/>
                  <a:pt x="6583308" y="1225826"/>
                  <a:pt x="6583308" y="951227"/>
                </a:cubicBezTo>
                <a:cubicBezTo>
                  <a:pt x="6583308" y="731548"/>
                  <a:pt x="6494504" y="532666"/>
                  <a:pt x="6350927" y="388704"/>
                </a:cubicBezTo>
                <a:lnTo>
                  <a:pt x="6294499" y="342022"/>
                </a:lnTo>
                <a:lnTo>
                  <a:pt x="6345586" y="295500"/>
                </a:lnTo>
                <a:cubicBezTo>
                  <a:pt x="6525275" y="146918"/>
                  <a:pt x="6755640" y="57662"/>
                  <a:pt x="7006811" y="57662"/>
                </a:cubicBezTo>
                <a:close/>
                <a:moveTo>
                  <a:pt x="7916216" y="0"/>
                </a:moveTo>
                <a:lnTo>
                  <a:pt x="8656365" y="0"/>
                </a:lnTo>
                <a:lnTo>
                  <a:pt x="8684842" y="52280"/>
                </a:lnTo>
                <a:cubicBezTo>
                  <a:pt x="8706730" y="103845"/>
                  <a:pt x="8718834" y="160537"/>
                  <a:pt x="8718834" y="220046"/>
                </a:cubicBezTo>
                <a:cubicBezTo>
                  <a:pt x="8718834" y="458083"/>
                  <a:pt x="8525177" y="651050"/>
                  <a:pt x="8286290" y="651050"/>
                </a:cubicBezTo>
                <a:cubicBezTo>
                  <a:pt x="8047403" y="651050"/>
                  <a:pt x="7853746" y="458083"/>
                  <a:pt x="7853746" y="220046"/>
                </a:cubicBezTo>
                <a:cubicBezTo>
                  <a:pt x="7853746" y="160537"/>
                  <a:pt x="7865850" y="103845"/>
                  <a:pt x="7887738" y="52280"/>
                </a:cubicBezTo>
                <a:close/>
                <a:moveTo>
                  <a:pt x="0" y="0"/>
                </a:moveTo>
                <a:lnTo>
                  <a:pt x="7898631" y="0"/>
                </a:lnTo>
                <a:lnTo>
                  <a:pt x="7873445" y="46242"/>
                </a:lnTo>
                <a:cubicBezTo>
                  <a:pt x="7850772" y="99662"/>
                  <a:pt x="7838234" y="158395"/>
                  <a:pt x="7838234" y="220046"/>
                </a:cubicBezTo>
                <a:cubicBezTo>
                  <a:pt x="7838234" y="466650"/>
                  <a:pt x="8038836" y="666562"/>
                  <a:pt x="8286290" y="666562"/>
                </a:cubicBezTo>
                <a:cubicBezTo>
                  <a:pt x="8533744" y="666562"/>
                  <a:pt x="8734346" y="466650"/>
                  <a:pt x="8734346" y="220046"/>
                </a:cubicBezTo>
                <a:cubicBezTo>
                  <a:pt x="8734346" y="158395"/>
                  <a:pt x="8721808" y="99662"/>
                  <a:pt x="8699135" y="46242"/>
                </a:cubicBezTo>
                <a:lnTo>
                  <a:pt x="8673950" y="0"/>
                </a:lnTo>
                <a:lnTo>
                  <a:pt x="9144000" y="0"/>
                </a:lnTo>
                <a:lnTo>
                  <a:pt x="9144000" y="265617"/>
                </a:lnTo>
                <a:lnTo>
                  <a:pt x="9114174" y="262620"/>
                </a:lnTo>
                <a:cubicBezTo>
                  <a:pt x="8806812" y="262620"/>
                  <a:pt x="8557646" y="510929"/>
                  <a:pt x="8557646" y="817234"/>
                </a:cubicBezTo>
                <a:cubicBezTo>
                  <a:pt x="8557646" y="1123539"/>
                  <a:pt x="8806812" y="1371848"/>
                  <a:pt x="9114174" y="1371848"/>
                </a:cubicBezTo>
                <a:lnTo>
                  <a:pt x="9144000" y="1368852"/>
                </a:lnTo>
                <a:lnTo>
                  <a:pt x="9144000" y="2001080"/>
                </a:lnTo>
                <a:lnTo>
                  <a:pt x="7553267" y="2001080"/>
                </a:lnTo>
                <a:lnTo>
                  <a:pt x="7596168" y="1974967"/>
                </a:lnTo>
                <a:cubicBezTo>
                  <a:pt x="7876561" y="1785172"/>
                  <a:pt x="8060911" y="1463759"/>
                  <a:pt x="8060911" y="1099205"/>
                </a:cubicBezTo>
                <a:cubicBezTo>
                  <a:pt x="8060911" y="515919"/>
                  <a:pt x="7588974" y="43073"/>
                  <a:pt x="7006811" y="43073"/>
                </a:cubicBezTo>
                <a:cubicBezTo>
                  <a:pt x="6752115" y="43073"/>
                  <a:pt x="6518517" y="133579"/>
                  <a:pt x="6336306" y="284242"/>
                </a:cubicBezTo>
                <a:lnTo>
                  <a:pt x="6283158" y="332639"/>
                </a:lnTo>
                <a:lnTo>
                  <a:pt x="6233506" y="291563"/>
                </a:lnTo>
                <a:cubicBezTo>
                  <a:pt x="6106879" y="205786"/>
                  <a:pt x="5954228" y="155699"/>
                  <a:pt x="5789909" y="155699"/>
                </a:cubicBezTo>
                <a:cubicBezTo>
                  <a:pt x="5351727" y="155699"/>
                  <a:pt x="4996510" y="511869"/>
                  <a:pt x="4996510" y="951227"/>
                </a:cubicBezTo>
                <a:cubicBezTo>
                  <a:pt x="4996510" y="1390585"/>
                  <a:pt x="5351727" y="1746755"/>
                  <a:pt x="5789909" y="1746755"/>
                </a:cubicBezTo>
                <a:cubicBezTo>
                  <a:pt x="5899455" y="1746755"/>
                  <a:pt x="6003815" y="1724495"/>
                  <a:pt x="6098736" y="1684239"/>
                </a:cubicBezTo>
                <a:lnTo>
                  <a:pt x="6122664" y="1671216"/>
                </a:lnTo>
                <a:lnTo>
                  <a:pt x="6147188" y="1710587"/>
                </a:lnTo>
                <a:cubicBezTo>
                  <a:pt x="6220666" y="1814112"/>
                  <a:pt x="6312307" y="1903794"/>
                  <a:pt x="6417454" y="1974967"/>
                </a:cubicBezTo>
                <a:lnTo>
                  <a:pt x="6460356" y="2001080"/>
                </a:lnTo>
                <a:lnTo>
                  <a:pt x="4726761" y="2001080"/>
                </a:lnTo>
                <a:lnTo>
                  <a:pt x="4755609" y="1908085"/>
                </a:lnTo>
                <a:cubicBezTo>
                  <a:pt x="4770581" y="1834869"/>
                  <a:pt x="4778443" y="1759061"/>
                  <a:pt x="4778443" y="1681416"/>
                </a:cubicBezTo>
                <a:cubicBezTo>
                  <a:pt x="4778443" y="1060255"/>
                  <a:pt x="4275233" y="556704"/>
                  <a:pt x="3654493" y="556704"/>
                </a:cubicBezTo>
                <a:cubicBezTo>
                  <a:pt x="3033753" y="556704"/>
                  <a:pt x="2530543" y="1060255"/>
                  <a:pt x="2530543" y="1681416"/>
                </a:cubicBezTo>
                <a:cubicBezTo>
                  <a:pt x="2530543" y="1759061"/>
                  <a:pt x="2538406" y="1834869"/>
                  <a:pt x="2553378" y="1908085"/>
                </a:cubicBezTo>
                <a:lnTo>
                  <a:pt x="2582226" y="2001080"/>
                </a:lnTo>
                <a:lnTo>
                  <a:pt x="0" y="20010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528127" y="1376759"/>
            <a:ext cx="2444302" cy="2444302"/>
          </a:xfrm>
          <a:prstGeom prst="ellipse">
            <a:avLst/>
          </a:prstGeom>
          <a:solidFill>
            <a:schemeClr val="accent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05889E-9A17-13D8-E97A-088FE7A0C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6033" y="1651285"/>
            <a:ext cx="2444302" cy="18952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00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CCA07D94-573C-DDAC-CA6D-E322C8EBF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337" y="1783721"/>
            <a:ext cx="5181319" cy="960887"/>
          </a:xfrm>
        </p:spPr>
        <p:txBody>
          <a:bodyPr anchor="ctr" anchorCtr="0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</p:spTree>
    <p:extLst>
      <p:ext uri="{BB962C8B-B14F-4D97-AF65-F5344CB8AC3E}">
        <p14:creationId xmlns:p14="http://schemas.microsoft.com/office/powerpoint/2010/main" val="38052908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Header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84FB24-3E82-2476-33B1-F3DA0218B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991" y="1892508"/>
            <a:ext cx="5705630" cy="1098234"/>
          </a:xfrm>
        </p:spPr>
        <p:txBody>
          <a:bodyPr anchor="ctr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1F31EC-F5FA-4EE1-6E5F-E1433EC8640F}"/>
              </a:ext>
            </a:extLst>
          </p:cNvPr>
          <p:cNvSpPr/>
          <p:nvPr userDrawn="1"/>
        </p:nvSpPr>
        <p:spPr>
          <a:xfrm>
            <a:off x="2" y="0"/>
            <a:ext cx="161330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337CAD-271D-1E77-72D2-DE3CC7ED7244}"/>
              </a:ext>
            </a:extLst>
          </p:cNvPr>
          <p:cNvSpPr/>
          <p:nvPr userDrawn="1"/>
        </p:nvSpPr>
        <p:spPr>
          <a:xfrm>
            <a:off x="571935" y="1589542"/>
            <a:ext cx="1704168" cy="1704168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0D842BFD-95DC-C924-92C4-F5F4E0347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6" y="1673663"/>
            <a:ext cx="1535927" cy="15359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9E9B36-663F-C919-E22D-CA7B249BD2F4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6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E76AEE3-E3F3-2CE6-8797-94D5EED23A97}"/>
              </a:ext>
            </a:extLst>
          </p:cNvPr>
          <p:cNvSpPr/>
          <p:nvPr userDrawn="1"/>
        </p:nvSpPr>
        <p:spPr>
          <a:xfrm rot="5400000" flipH="1" flipV="1">
            <a:off x="2844396" y="-2844190"/>
            <a:ext cx="1199944" cy="688873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A8E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0DAC4-62B6-B15D-7B8A-924D13BC4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57397"/>
            <a:ext cx="5751421" cy="951875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Agenda — Aptos Black, 36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47B0B0-ACFD-C8B5-7344-6D61C9AF61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03363"/>
            <a:ext cx="6386513" cy="2898775"/>
          </a:xfrm>
          <a:prstGeom prst="rect">
            <a:avLst/>
          </a:prstGeom>
        </p:spPr>
        <p:txBody>
          <a:bodyPr/>
          <a:lstStyle>
            <a:lvl1pPr marL="284163" indent="-284163">
              <a:spcAft>
                <a:spcPts val="1200"/>
              </a:spcAft>
              <a:buFont typeface="+mj-lt"/>
              <a:buAutoNum type="arabicPeriod"/>
              <a:defRPr sz="2000" b="0" i="0">
                <a:solidFill>
                  <a:srgbClr val="000000"/>
                </a:solidFill>
                <a:latin typeface="+mn-lt"/>
                <a:cs typeface="Aptos Regular" pitchFamily="50" charset="0"/>
              </a:defRPr>
            </a:lvl1pPr>
            <a:lvl2pPr>
              <a:spcAft>
                <a:spcPts val="1200"/>
              </a:spcAft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>
              <a:spcAft>
                <a:spcPts val="1200"/>
              </a:spcAft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>
              <a:spcAft>
                <a:spcPts val="1200"/>
              </a:spcAft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>
              <a:spcAft>
                <a:spcPts val="1200"/>
              </a:spcAft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Agenda copy — Aptos, 20 pt.</a:t>
            </a:r>
          </a:p>
        </p:txBody>
      </p:sp>
    </p:spTree>
    <p:extLst>
      <p:ext uri="{BB962C8B-B14F-4D97-AF65-F5344CB8AC3E}">
        <p14:creationId xmlns:p14="http://schemas.microsoft.com/office/powerpoint/2010/main" val="3650856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1E8BCA-CED3-544C-3ADF-F3432FD6BC8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9506D-8ED8-1D73-4BDC-463374451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3635295" y="532327"/>
            <a:ext cx="5508704" cy="114179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alpha val="82000"/>
            </a:schemeClr>
          </a:solidFill>
        </p:spPr>
        <p:txBody>
          <a:bodyPr/>
          <a:lstStyle>
            <a:lvl1pPr marL="401638" indent="0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Aptos Black, 28 pt.</a:t>
            </a:r>
          </a:p>
        </p:txBody>
      </p:sp>
    </p:spTree>
    <p:extLst>
      <p:ext uri="{BB962C8B-B14F-4D97-AF65-F5344CB8AC3E}">
        <p14:creationId xmlns:p14="http://schemas.microsoft.com/office/powerpoint/2010/main" val="16027399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Gold 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gear mechanism&#10;&#10;Description automatically generated">
            <a:extLst>
              <a:ext uri="{FF2B5EF4-FFF2-40B4-BE49-F238E27FC236}">
                <a16:creationId xmlns:a16="http://schemas.microsoft.com/office/drawing/2014/main" id="{3187E23E-3DC0-4ECD-66F1-C068E8A44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48885A-F0FD-FF11-44D9-62F395DAE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Aptos Black, </a:t>
            </a:r>
            <a:br>
              <a:rPr lang="en-US" dirty="0"/>
            </a:br>
            <a:r>
              <a:rPr lang="en-US" dirty="0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359509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Gold Gr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310A02-EBB5-D60D-4961-28D3D6C91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b="4919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48885A-F0FD-FF11-44D9-62F395DAE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Aptos Black, </a:t>
            </a:r>
            <a:br>
              <a:rPr lang="en-US" dirty="0"/>
            </a:br>
            <a:r>
              <a:rPr lang="en-US" dirty="0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40111510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1656D4-2028-4552-6AC6-3C364D49B2F6}"/>
              </a:ext>
            </a:extLst>
          </p:cNvPr>
          <p:cNvSpPr/>
          <p:nvPr userDrawn="1"/>
        </p:nvSpPr>
        <p:spPr>
          <a:xfrm>
            <a:off x="1588" y="-8796"/>
            <a:ext cx="9144000" cy="5152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</p:spTree>
    <p:extLst>
      <p:ext uri="{BB962C8B-B14F-4D97-AF65-F5344CB8AC3E}">
        <p14:creationId xmlns:p14="http://schemas.microsoft.com/office/powerpoint/2010/main" val="1871210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Phot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8441B39-69EA-B843-473E-008A60CD3E19}"/>
              </a:ext>
            </a:extLst>
          </p:cNvPr>
          <p:cNvSpPr/>
          <p:nvPr userDrawn="1"/>
        </p:nvSpPr>
        <p:spPr>
          <a:xfrm>
            <a:off x="0" y="-8795"/>
            <a:ext cx="9144000" cy="5152295"/>
          </a:xfrm>
          <a:custGeom>
            <a:avLst/>
            <a:gdLst>
              <a:gd name="connsiteX0" fmla="*/ 204186 w 9144000"/>
              <a:gd name="connsiteY0" fmla="*/ 2110172 h 5152295"/>
              <a:gd name="connsiteX1" fmla="*/ 980012 w 9144000"/>
              <a:gd name="connsiteY1" fmla="*/ 2887527 h 5152295"/>
              <a:gd name="connsiteX2" fmla="*/ 204186 w 9144000"/>
              <a:gd name="connsiteY2" fmla="*/ 3664882 h 5152295"/>
              <a:gd name="connsiteX3" fmla="*/ 47830 w 9144000"/>
              <a:gd name="connsiteY3" fmla="*/ 3649089 h 5152295"/>
              <a:gd name="connsiteX4" fmla="*/ 0 w 9144000"/>
              <a:gd name="connsiteY4" fmla="*/ 3634212 h 5152295"/>
              <a:gd name="connsiteX5" fmla="*/ 0 w 9144000"/>
              <a:gd name="connsiteY5" fmla="*/ 2140842 h 5152295"/>
              <a:gd name="connsiteX6" fmla="*/ 47830 w 9144000"/>
              <a:gd name="connsiteY6" fmla="*/ 2125965 h 5152295"/>
              <a:gd name="connsiteX7" fmla="*/ 204186 w 9144000"/>
              <a:gd name="connsiteY7" fmla="*/ 2110172 h 5152295"/>
              <a:gd name="connsiteX8" fmla="*/ 3143337 w 9144000"/>
              <a:gd name="connsiteY8" fmla="*/ 206031 h 5152295"/>
              <a:gd name="connsiteX9" fmla="*/ 3680019 w 9144000"/>
              <a:gd name="connsiteY9" fmla="*/ 740804 h 5152295"/>
              <a:gd name="connsiteX10" fmla="*/ 3143337 w 9144000"/>
              <a:gd name="connsiteY10" fmla="*/ 1275577 h 5152295"/>
              <a:gd name="connsiteX11" fmla="*/ 2606655 w 9144000"/>
              <a:gd name="connsiteY11" fmla="*/ 740804 h 5152295"/>
              <a:gd name="connsiteX12" fmla="*/ 3143337 w 9144000"/>
              <a:gd name="connsiteY12" fmla="*/ 206031 h 5152295"/>
              <a:gd name="connsiteX13" fmla="*/ 3143337 w 9144000"/>
              <a:gd name="connsiteY13" fmla="*/ 187506 h 5152295"/>
              <a:gd name="connsiteX14" fmla="*/ 2588131 w 9144000"/>
              <a:gd name="connsiteY14" fmla="*/ 740804 h 5152295"/>
              <a:gd name="connsiteX15" fmla="*/ 3143337 w 9144000"/>
              <a:gd name="connsiteY15" fmla="*/ 1294102 h 5152295"/>
              <a:gd name="connsiteX16" fmla="*/ 3698543 w 9144000"/>
              <a:gd name="connsiteY16" fmla="*/ 740804 h 5152295"/>
              <a:gd name="connsiteX17" fmla="*/ 3143337 w 9144000"/>
              <a:gd name="connsiteY17" fmla="*/ 187506 h 5152295"/>
              <a:gd name="connsiteX18" fmla="*/ 1083078 w 9144000"/>
              <a:gd name="connsiteY18" fmla="*/ 40873 h 5152295"/>
              <a:gd name="connsiteX19" fmla="*/ 2122589 w 9144000"/>
              <a:gd name="connsiteY19" fmla="*/ 1082416 h 5152295"/>
              <a:gd name="connsiteX20" fmla="*/ 1083078 w 9144000"/>
              <a:gd name="connsiteY20" fmla="*/ 2123959 h 5152295"/>
              <a:gd name="connsiteX21" fmla="*/ 43567 w 9144000"/>
              <a:gd name="connsiteY21" fmla="*/ 1082416 h 5152295"/>
              <a:gd name="connsiteX22" fmla="*/ 1083078 w 9144000"/>
              <a:gd name="connsiteY22" fmla="*/ 40873 h 5152295"/>
              <a:gd name="connsiteX23" fmla="*/ 1083078 w 9144000"/>
              <a:gd name="connsiteY23" fmla="*/ 26284 h 5152295"/>
              <a:gd name="connsiteX24" fmla="*/ 28978 w 9144000"/>
              <a:gd name="connsiteY24" fmla="*/ 1082416 h 5152295"/>
              <a:gd name="connsiteX25" fmla="*/ 1083078 w 9144000"/>
              <a:gd name="connsiteY25" fmla="*/ 2138548 h 5152295"/>
              <a:gd name="connsiteX26" fmla="*/ 2137178 w 9144000"/>
              <a:gd name="connsiteY26" fmla="*/ 1082416 h 5152295"/>
              <a:gd name="connsiteX27" fmla="*/ 1083078 w 9144000"/>
              <a:gd name="connsiteY27" fmla="*/ 26284 h 5152295"/>
              <a:gd name="connsiteX28" fmla="*/ 1899869 w 9144000"/>
              <a:gd name="connsiteY28" fmla="*/ 0 h 5152295"/>
              <a:gd name="connsiteX29" fmla="*/ 2692705 w 9144000"/>
              <a:gd name="connsiteY29" fmla="*/ 0 h 5152295"/>
              <a:gd name="connsiteX30" fmla="*/ 2694840 w 9144000"/>
              <a:gd name="connsiteY30" fmla="*/ 3919 h 5152295"/>
              <a:gd name="connsiteX31" fmla="*/ 2728831 w 9144000"/>
              <a:gd name="connsiteY31" fmla="*/ 171685 h 5152295"/>
              <a:gd name="connsiteX32" fmla="*/ 2296287 w 9144000"/>
              <a:gd name="connsiteY32" fmla="*/ 602689 h 5152295"/>
              <a:gd name="connsiteX33" fmla="*/ 1863743 w 9144000"/>
              <a:gd name="connsiteY33" fmla="*/ 171685 h 5152295"/>
              <a:gd name="connsiteX34" fmla="*/ 1897735 w 9144000"/>
              <a:gd name="connsiteY34" fmla="*/ 3919 h 5152295"/>
              <a:gd name="connsiteX35" fmla="*/ 0 w 9144000"/>
              <a:gd name="connsiteY35" fmla="*/ 0 h 5152295"/>
              <a:gd name="connsiteX36" fmla="*/ 1882782 w 9144000"/>
              <a:gd name="connsiteY36" fmla="*/ 0 h 5152295"/>
              <a:gd name="connsiteX37" fmla="*/ 1857334 w 9144000"/>
              <a:gd name="connsiteY37" fmla="*/ 81697 h 5152295"/>
              <a:gd name="connsiteX38" fmla="*/ 1848231 w 9144000"/>
              <a:gd name="connsiteY38" fmla="*/ 171685 h 5152295"/>
              <a:gd name="connsiteX39" fmla="*/ 2296287 w 9144000"/>
              <a:gd name="connsiteY39" fmla="*/ 618201 h 5152295"/>
              <a:gd name="connsiteX40" fmla="*/ 2744343 w 9144000"/>
              <a:gd name="connsiteY40" fmla="*/ 171685 h 5152295"/>
              <a:gd name="connsiteX41" fmla="*/ 2735240 w 9144000"/>
              <a:gd name="connsiteY41" fmla="*/ 81697 h 5152295"/>
              <a:gd name="connsiteX42" fmla="*/ 2709793 w 9144000"/>
              <a:gd name="connsiteY42" fmla="*/ 0 h 5152295"/>
              <a:gd name="connsiteX43" fmla="*/ 9144000 w 9144000"/>
              <a:gd name="connsiteY43" fmla="*/ 0 h 5152295"/>
              <a:gd name="connsiteX44" fmla="*/ 9144000 w 9144000"/>
              <a:gd name="connsiteY44" fmla="*/ 5152295 h 5152295"/>
              <a:gd name="connsiteX45" fmla="*/ 0 w 9144000"/>
              <a:gd name="connsiteY45" fmla="*/ 5152295 h 5152295"/>
              <a:gd name="connsiteX46" fmla="*/ 0 w 9144000"/>
              <a:gd name="connsiteY46" fmla="*/ 3654721 h 5152295"/>
              <a:gd name="connsiteX47" fmla="*/ 44323 w 9144000"/>
              <a:gd name="connsiteY47" fmla="*/ 3666139 h 5152295"/>
              <a:gd name="connsiteX48" fmla="*/ 204186 w 9144000"/>
              <a:gd name="connsiteY48" fmla="*/ 3682286 h 5152295"/>
              <a:gd name="connsiteX49" fmla="*/ 997415 w 9144000"/>
              <a:gd name="connsiteY49" fmla="*/ 2887527 h 5152295"/>
              <a:gd name="connsiteX50" fmla="*/ 204186 w 9144000"/>
              <a:gd name="connsiteY50" fmla="*/ 2092768 h 5152295"/>
              <a:gd name="connsiteX51" fmla="*/ 44323 w 9144000"/>
              <a:gd name="connsiteY51" fmla="*/ 2108915 h 5152295"/>
              <a:gd name="connsiteX52" fmla="*/ 0 w 9144000"/>
              <a:gd name="connsiteY52" fmla="*/ 2120333 h 515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44000" h="5152295">
                <a:moveTo>
                  <a:pt x="204186" y="2110172"/>
                </a:moveTo>
                <a:cubicBezTo>
                  <a:pt x="632663" y="2110172"/>
                  <a:pt x="980012" y="2458206"/>
                  <a:pt x="980012" y="2887527"/>
                </a:cubicBezTo>
                <a:cubicBezTo>
                  <a:pt x="980012" y="3316848"/>
                  <a:pt x="632663" y="3664882"/>
                  <a:pt x="204186" y="3664882"/>
                </a:cubicBezTo>
                <a:cubicBezTo>
                  <a:pt x="150627" y="3664882"/>
                  <a:pt x="98335" y="3659444"/>
                  <a:pt x="47830" y="3649089"/>
                </a:cubicBezTo>
                <a:lnTo>
                  <a:pt x="0" y="3634212"/>
                </a:lnTo>
                <a:lnTo>
                  <a:pt x="0" y="2140842"/>
                </a:lnTo>
                <a:lnTo>
                  <a:pt x="47830" y="2125965"/>
                </a:lnTo>
                <a:cubicBezTo>
                  <a:pt x="98335" y="2115610"/>
                  <a:pt x="150627" y="2110172"/>
                  <a:pt x="204186" y="2110172"/>
                </a:cubicBezTo>
                <a:close/>
                <a:moveTo>
                  <a:pt x="3143337" y="206031"/>
                </a:moveTo>
                <a:cubicBezTo>
                  <a:pt x="3439738" y="206031"/>
                  <a:pt x="3680019" y="445457"/>
                  <a:pt x="3680019" y="740804"/>
                </a:cubicBezTo>
                <a:cubicBezTo>
                  <a:pt x="3680019" y="1036151"/>
                  <a:pt x="3439738" y="1275577"/>
                  <a:pt x="3143337" y="1275577"/>
                </a:cubicBezTo>
                <a:cubicBezTo>
                  <a:pt x="2846936" y="1275577"/>
                  <a:pt x="2606655" y="1036151"/>
                  <a:pt x="2606655" y="740804"/>
                </a:cubicBezTo>
                <a:cubicBezTo>
                  <a:pt x="2606655" y="445457"/>
                  <a:pt x="2846936" y="206031"/>
                  <a:pt x="3143337" y="206031"/>
                </a:cubicBezTo>
                <a:close/>
                <a:moveTo>
                  <a:pt x="3143337" y="187506"/>
                </a:moveTo>
                <a:cubicBezTo>
                  <a:pt x="2836705" y="187506"/>
                  <a:pt x="2588131" y="435226"/>
                  <a:pt x="2588131" y="740804"/>
                </a:cubicBezTo>
                <a:cubicBezTo>
                  <a:pt x="2588131" y="1046382"/>
                  <a:pt x="2836705" y="1294102"/>
                  <a:pt x="3143337" y="1294102"/>
                </a:cubicBezTo>
                <a:cubicBezTo>
                  <a:pt x="3449969" y="1294102"/>
                  <a:pt x="3698543" y="1046382"/>
                  <a:pt x="3698543" y="740804"/>
                </a:cubicBezTo>
                <a:cubicBezTo>
                  <a:pt x="3698543" y="435226"/>
                  <a:pt x="3449969" y="187506"/>
                  <a:pt x="3143337" y="187506"/>
                </a:cubicBezTo>
                <a:close/>
                <a:moveTo>
                  <a:pt x="1083078" y="40873"/>
                </a:moveTo>
                <a:cubicBezTo>
                  <a:pt x="1657184" y="40873"/>
                  <a:pt x="2122589" y="507188"/>
                  <a:pt x="2122589" y="1082416"/>
                </a:cubicBezTo>
                <a:cubicBezTo>
                  <a:pt x="2122589" y="1657644"/>
                  <a:pt x="1657184" y="2123959"/>
                  <a:pt x="1083078" y="2123959"/>
                </a:cubicBezTo>
                <a:cubicBezTo>
                  <a:pt x="508972" y="2123959"/>
                  <a:pt x="43567" y="1657644"/>
                  <a:pt x="43567" y="1082416"/>
                </a:cubicBezTo>
                <a:cubicBezTo>
                  <a:pt x="43567" y="507188"/>
                  <a:pt x="508972" y="40873"/>
                  <a:pt x="1083078" y="40873"/>
                </a:cubicBezTo>
                <a:close/>
                <a:moveTo>
                  <a:pt x="1083078" y="26284"/>
                </a:moveTo>
                <a:cubicBezTo>
                  <a:pt x="500915" y="26284"/>
                  <a:pt x="28978" y="499130"/>
                  <a:pt x="28978" y="1082416"/>
                </a:cubicBezTo>
                <a:cubicBezTo>
                  <a:pt x="28978" y="1665702"/>
                  <a:pt x="500915" y="2138548"/>
                  <a:pt x="1083078" y="2138548"/>
                </a:cubicBezTo>
                <a:cubicBezTo>
                  <a:pt x="1665241" y="2138548"/>
                  <a:pt x="2137178" y="1665702"/>
                  <a:pt x="2137178" y="1082416"/>
                </a:cubicBezTo>
                <a:cubicBezTo>
                  <a:pt x="2137178" y="499130"/>
                  <a:pt x="1665241" y="26284"/>
                  <a:pt x="1083078" y="26284"/>
                </a:cubicBezTo>
                <a:close/>
                <a:moveTo>
                  <a:pt x="1899869" y="0"/>
                </a:moveTo>
                <a:lnTo>
                  <a:pt x="2692705" y="0"/>
                </a:lnTo>
                <a:lnTo>
                  <a:pt x="2694840" y="3919"/>
                </a:lnTo>
                <a:cubicBezTo>
                  <a:pt x="2716728" y="55483"/>
                  <a:pt x="2728831" y="112176"/>
                  <a:pt x="2728831" y="171685"/>
                </a:cubicBezTo>
                <a:cubicBezTo>
                  <a:pt x="2728831" y="409722"/>
                  <a:pt x="2535174" y="602689"/>
                  <a:pt x="2296287" y="602689"/>
                </a:cubicBezTo>
                <a:cubicBezTo>
                  <a:pt x="2057400" y="602689"/>
                  <a:pt x="1863743" y="409722"/>
                  <a:pt x="1863743" y="171685"/>
                </a:cubicBezTo>
                <a:cubicBezTo>
                  <a:pt x="1863743" y="112176"/>
                  <a:pt x="1875847" y="55483"/>
                  <a:pt x="1897735" y="3919"/>
                </a:cubicBezTo>
                <a:close/>
                <a:moveTo>
                  <a:pt x="0" y="0"/>
                </a:moveTo>
                <a:lnTo>
                  <a:pt x="1882782" y="0"/>
                </a:lnTo>
                <a:lnTo>
                  <a:pt x="1857334" y="81697"/>
                </a:lnTo>
                <a:cubicBezTo>
                  <a:pt x="1851366" y="110764"/>
                  <a:pt x="1848231" y="140860"/>
                  <a:pt x="1848231" y="171685"/>
                </a:cubicBezTo>
                <a:cubicBezTo>
                  <a:pt x="1848231" y="418289"/>
                  <a:pt x="2048833" y="618201"/>
                  <a:pt x="2296287" y="618201"/>
                </a:cubicBezTo>
                <a:cubicBezTo>
                  <a:pt x="2543741" y="618201"/>
                  <a:pt x="2744343" y="418289"/>
                  <a:pt x="2744343" y="171685"/>
                </a:cubicBezTo>
                <a:cubicBezTo>
                  <a:pt x="2744343" y="140860"/>
                  <a:pt x="2741209" y="110764"/>
                  <a:pt x="2735240" y="81697"/>
                </a:cubicBezTo>
                <a:lnTo>
                  <a:pt x="2709793" y="0"/>
                </a:lnTo>
                <a:lnTo>
                  <a:pt x="9144000" y="0"/>
                </a:lnTo>
                <a:lnTo>
                  <a:pt x="9144000" y="5152295"/>
                </a:lnTo>
                <a:lnTo>
                  <a:pt x="0" y="5152295"/>
                </a:lnTo>
                <a:lnTo>
                  <a:pt x="0" y="3654721"/>
                </a:lnTo>
                <a:lnTo>
                  <a:pt x="44323" y="3666139"/>
                </a:lnTo>
                <a:cubicBezTo>
                  <a:pt x="95960" y="3676726"/>
                  <a:pt x="149425" y="3682286"/>
                  <a:pt x="204186" y="3682286"/>
                </a:cubicBezTo>
                <a:cubicBezTo>
                  <a:pt x="642274" y="3682286"/>
                  <a:pt x="997415" y="3326460"/>
                  <a:pt x="997415" y="2887527"/>
                </a:cubicBezTo>
                <a:cubicBezTo>
                  <a:pt x="997415" y="2448594"/>
                  <a:pt x="642274" y="2092768"/>
                  <a:pt x="204186" y="2092768"/>
                </a:cubicBezTo>
                <a:cubicBezTo>
                  <a:pt x="149425" y="2092768"/>
                  <a:pt x="95960" y="2098328"/>
                  <a:pt x="44323" y="2108915"/>
                </a:cubicBezTo>
                <a:lnTo>
                  <a:pt x="0" y="21203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/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F7F25B6-2682-A888-722F-4E6EDD128F3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80045" y="157129"/>
            <a:ext cx="1810512" cy="1810512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048515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verview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AEE4D-FDB8-3506-4759-02DA7DD92D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E5345-5B7B-452E-BBC5-52CA8753B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39" y="334617"/>
            <a:ext cx="7853570" cy="990599"/>
          </a:xfrm>
        </p:spPr>
        <p:txBody>
          <a:bodyPr anchor="b"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overview — 48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6A81CE-3B65-2ACF-3E25-E6BFA74DE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14594" y="1441150"/>
            <a:ext cx="8529406" cy="203942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 anchor="ctr"/>
          <a:lstStyle>
            <a:lvl1pPr marL="573088" indent="-169863">
              <a:spcBef>
                <a:spcPts val="0"/>
              </a:spcBef>
              <a:spcAft>
                <a:spcPts val="1600"/>
              </a:spcAft>
              <a:defRPr sz="1800">
                <a:solidFill>
                  <a:schemeClr val="tx1"/>
                </a:solidFill>
              </a:defRPr>
            </a:lvl1pPr>
            <a:lvl2pPr marL="573088" indent="-169863">
              <a:spcAft>
                <a:spcPts val="1600"/>
              </a:spcAft>
              <a:defRPr sz="1800"/>
            </a:lvl2pPr>
            <a:lvl3pPr marL="573088" indent="-169863">
              <a:spcAft>
                <a:spcPts val="1600"/>
              </a:spcAft>
              <a:defRPr sz="1800"/>
            </a:lvl3pPr>
            <a:lvl4pPr marL="573088" indent="-169863">
              <a:spcAft>
                <a:spcPts val="1600"/>
              </a:spcAft>
              <a:defRPr sz="1800"/>
            </a:lvl4pPr>
            <a:lvl5pPr marL="573088" indent="-169863">
              <a:spcAft>
                <a:spcPts val="1600"/>
              </a:spcAft>
              <a:defRPr sz="1800"/>
            </a:lvl5pPr>
          </a:lstStyle>
          <a:p>
            <a:pPr lvl="0"/>
            <a:r>
              <a:rPr lang="en-US" dirty="0"/>
              <a:t>Use for main section highlights</a:t>
            </a:r>
          </a:p>
          <a:p>
            <a:pPr lvl="0"/>
            <a:r>
              <a:rPr lang="en-US" dirty="0"/>
              <a:t>Aptos</a:t>
            </a:r>
          </a:p>
          <a:p>
            <a:pPr lvl="0"/>
            <a:r>
              <a:rPr lang="en-US" dirty="0"/>
              <a:t>18 pt.</a:t>
            </a:r>
          </a:p>
        </p:txBody>
      </p:sp>
    </p:spTree>
    <p:extLst>
      <p:ext uri="{BB962C8B-B14F-4D97-AF65-F5344CB8AC3E}">
        <p14:creationId xmlns:p14="http://schemas.microsoft.com/office/powerpoint/2010/main" val="716171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Overview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4E5E77-ECA0-D3B1-303C-A6AF362568C0}"/>
              </a:ext>
            </a:extLst>
          </p:cNvPr>
          <p:cNvSpPr/>
          <p:nvPr userDrawn="1"/>
        </p:nvSpPr>
        <p:spPr>
          <a:xfrm rot="5400000">
            <a:off x="4069829" y="-3432738"/>
            <a:ext cx="1004341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84E2D3-7E16-702F-AD9F-DAE97285FED0}"/>
              </a:ext>
            </a:extLst>
          </p:cNvPr>
          <p:cNvGrpSpPr/>
          <p:nvPr userDrawn="1"/>
        </p:nvGrpSpPr>
        <p:grpSpPr>
          <a:xfrm>
            <a:off x="437024" y="326630"/>
            <a:ext cx="1704168" cy="1704168"/>
            <a:chOff x="409539" y="955417"/>
            <a:chExt cx="1704168" cy="170416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B9EA14F-1EA4-F87D-E0BF-7A7F87BB2D2E}"/>
                </a:ext>
              </a:extLst>
            </p:cNvPr>
            <p:cNvSpPr/>
            <p:nvPr/>
          </p:nvSpPr>
          <p:spPr>
            <a:xfrm>
              <a:off x="409539" y="955417"/>
              <a:ext cx="1704168" cy="170416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6DA00C-0A9E-2007-A243-384F91BB5729}"/>
                </a:ext>
              </a:extLst>
            </p:cNvPr>
            <p:cNvSpPr/>
            <p:nvPr/>
          </p:nvSpPr>
          <p:spPr>
            <a:xfrm>
              <a:off x="504978" y="1057787"/>
              <a:ext cx="1513288" cy="1513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" name="Picture 7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EB8F1A25-BC0C-7A3F-B411-2C2B54B8F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8" y="497341"/>
            <a:ext cx="1387077" cy="13870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81BC4-1937-1E8C-6C75-CEC9C1849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6631" y="854547"/>
            <a:ext cx="5807439" cy="56943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overview — 36 pt.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2F86DF-7485-4E3F-0600-F45358864B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280" y="1810512"/>
            <a:ext cx="5806440" cy="1527048"/>
          </a:xfrm>
        </p:spPr>
        <p:txBody>
          <a:bodyPr/>
          <a:lstStyle>
            <a:lvl1pPr marL="173736" indent="-173736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Use for main section highlights</a:t>
            </a:r>
          </a:p>
          <a:p>
            <a:pPr lvl="0"/>
            <a:r>
              <a:rPr lang="en-US"/>
              <a:t>Aptos</a:t>
            </a:r>
          </a:p>
          <a:p>
            <a:pPr lvl="0"/>
            <a:r>
              <a:rPr lang="en-US"/>
              <a:t>18 pt.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529B3E-DE1B-B208-7508-CAF520001C4D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216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AC71-91E3-12AE-6CA7-6BC1D56FF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5489" y="629587"/>
            <a:ext cx="5637882" cy="1753849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 message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FEB2AB0-95B4-7B6B-325B-E70F18E1CF01}"/>
              </a:ext>
            </a:extLst>
          </p:cNvPr>
          <p:cNvSpPr/>
          <p:nvPr userDrawn="1"/>
        </p:nvSpPr>
        <p:spPr>
          <a:xfrm rot="5400000">
            <a:off x="-1484255" y="1484256"/>
            <a:ext cx="5143502" cy="2174992"/>
          </a:xfrm>
          <a:custGeom>
            <a:avLst/>
            <a:gdLst>
              <a:gd name="connsiteX0" fmla="*/ 1460888 w 5143502"/>
              <a:gd name="connsiteY0" fmla="*/ 1386342 h 2174992"/>
              <a:gd name="connsiteX1" fmla="*/ 2092478 w 5143502"/>
              <a:gd name="connsiteY1" fmla="*/ 752527 h 2174992"/>
              <a:gd name="connsiteX2" fmla="*/ 2724068 w 5143502"/>
              <a:gd name="connsiteY2" fmla="*/ 1386342 h 2174992"/>
              <a:gd name="connsiteX3" fmla="*/ 2092478 w 5143502"/>
              <a:gd name="connsiteY3" fmla="*/ 2020157 h 2174992"/>
              <a:gd name="connsiteX4" fmla="*/ 1460888 w 5143502"/>
              <a:gd name="connsiteY4" fmla="*/ 1386342 h 2174992"/>
              <a:gd name="connsiteX5" fmla="*/ 1447524 w 5143502"/>
              <a:gd name="connsiteY5" fmla="*/ 1386341 h 2174992"/>
              <a:gd name="connsiteX6" fmla="*/ 2092478 w 5143502"/>
              <a:gd name="connsiteY6" fmla="*/ 2033520 h 2174992"/>
              <a:gd name="connsiteX7" fmla="*/ 2737432 w 5143502"/>
              <a:gd name="connsiteY7" fmla="*/ 1386341 h 2174992"/>
              <a:gd name="connsiteX8" fmla="*/ 2092478 w 5143502"/>
              <a:gd name="connsiteY8" fmla="*/ 739162 h 2174992"/>
              <a:gd name="connsiteX9" fmla="*/ 1447524 w 5143502"/>
              <a:gd name="connsiteY9" fmla="*/ 1386341 h 2174992"/>
              <a:gd name="connsiteX10" fmla="*/ 484746 w 5143502"/>
              <a:gd name="connsiteY10" fmla="*/ 349838 h 2174992"/>
              <a:gd name="connsiteX11" fmla="*/ 578425 w 5143502"/>
              <a:gd name="connsiteY11" fmla="*/ 43076 h 2174992"/>
              <a:gd name="connsiteX12" fmla="*/ 613957 w 5143502"/>
              <a:gd name="connsiteY12" fmla="*/ 0 h 2174992"/>
              <a:gd name="connsiteX13" fmla="*/ 1452579 w 5143502"/>
              <a:gd name="connsiteY13" fmla="*/ 0 h 2174992"/>
              <a:gd name="connsiteX14" fmla="*/ 1488111 w 5143502"/>
              <a:gd name="connsiteY14" fmla="*/ 43076 h 2174992"/>
              <a:gd name="connsiteX15" fmla="*/ 1581790 w 5143502"/>
              <a:gd name="connsiteY15" fmla="*/ 349838 h 2174992"/>
              <a:gd name="connsiteX16" fmla="*/ 1033268 w 5143502"/>
              <a:gd name="connsiteY16" fmla="*/ 898500 h 2174992"/>
              <a:gd name="connsiteX17" fmla="*/ 484746 w 5143502"/>
              <a:gd name="connsiteY17" fmla="*/ 349838 h 2174992"/>
              <a:gd name="connsiteX18" fmla="*/ 19001 w 5143502"/>
              <a:gd name="connsiteY18" fmla="*/ 1207344 h 2174992"/>
              <a:gd name="connsiteX19" fmla="*/ 450005 w 5143502"/>
              <a:gd name="connsiteY19" fmla="*/ 774800 h 2174992"/>
              <a:gd name="connsiteX20" fmla="*/ 881009 w 5143502"/>
              <a:gd name="connsiteY20" fmla="*/ 1207344 h 2174992"/>
              <a:gd name="connsiteX21" fmla="*/ 450005 w 5143502"/>
              <a:gd name="connsiteY21" fmla="*/ 1639888 h 2174992"/>
              <a:gd name="connsiteX22" fmla="*/ 19001 w 5143502"/>
              <a:gd name="connsiteY22" fmla="*/ 1207344 h 2174992"/>
              <a:gd name="connsiteX23" fmla="*/ 3489 w 5143502"/>
              <a:gd name="connsiteY23" fmla="*/ 1207344 h 2174992"/>
              <a:gd name="connsiteX24" fmla="*/ 450005 w 5143502"/>
              <a:gd name="connsiteY24" fmla="*/ 1655400 h 2174992"/>
              <a:gd name="connsiteX25" fmla="*/ 896521 w 5143502"/>
              <a:gd name="connsiteY25" fmla="*/ 1207344 h 2174992"/>
              <a:gd name="connsiteX26" fmla="*/ 450005 w 5143502"/>
              <a:gd name="connsiteY26" fmla="*/ 759288 h 2174992"/>
              <a:gd name="connsiteX27" fmla="*/ 3489 w 5143502"/>
              <a:gd name="connsiteY27" fmla="*/ 1207344 h 2174992"/>
              <a:gd name="connsiteX28" fmla="*/ 0 w 5143502"/>
              <a:gd name="connsiteY28" fmla="*/ 2174992 h 2174992"/>
              <a:gd name="connsiteX29" fmla="*/ 0 w 5143502"/>
              <a:gd name="connsiteY29" fmla="*/ 0 h 2174992"/>
              <a:gd name="connsiteX30" fmla="*/ 596105 w 5143502"/>
              <a:gd name="connsiteY30" fmla="*/ 0 h 2174992"/>
              <a:gd name="connsiteX31" fmla="*/ 566954 w 5143502"/>
              <a:gd name="connsiteY31" fmla="*/ 35341 h 2174992"/>
              <a:gd name="connsiteX32" fmla="*/ 470912 w 5143502"/>
              <a:gd name="connsiteY32" fmla="*/ 349838 h 2174992"/>
              <a:gd name="connsiteX33" fmla="*/ 1033268 w 5143502"/>
              <a:gd name="connsiteY33" fmla="*/ 912334 h 2174992"/>
              <a:gd name="connsiteX34" fmla="*/ 1595624 w 5143502"/>
              <a:gd name="connsiteY34" fmla="*/ 349838 h 2174992"/>
              <a:gd name="connsiteX35" fmla="*/ 1499583 w 5143502"/>
              <a:gd name="connsiteY35" fmla="*/ 35341 h 2174992"/>
              <a:gd name="connsiteX36" fmla="*/ 1470431 w 5143502"/>
              <a:gd name="connsiteY36" fmla="*/ 0 h 2174992"/>
              <a:gd name="connsiteX37" fmla="*/ 5143502 w 5143502"/>
              <a:gd name="connsiteY37" fmla="*/ 0 h 2174992"/>
              <a:gd name="connsiteX38" fmla="*/ 5143502 w 5143502"/>
              <a:gd name="connsiteY38" fmla="*/ 2174992 h 217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143502" h="2174992">
                <a:moveTo>
                  <a:pt x="1460888" y="1386342"/>
                </a:moveTo>
                <a:cubicBezTo>
                  <a:pt x="1460888" y="1036296"/>
                  <a:pt x="1743660" y="752527"/>
                  <a:pt x="2092478" y="752527"/>
                </a:cubicBezTo>
                <a:cubicBezTo>
                  <a:pt x="2441296" y="752527"/>
                  <a:pt x="2724068" y="1036296"/>
                  <a:pt x="2724068" y="1386342"/>
                </a:cubicBezTo>
                <a:cubicBezTo>
                  <a:pt x="2724068" y="1736388"/>
                  <a:pt x="2441296" y="2020157"/>
                  <a:pt x="2092478" y="2020157"/>
                </a:cubicBezTo>
                <a:cubicBezTo>
                  <a:pt x="1743660" y="2020157"/>
                  <a:pt x="1460888" y="1736388"/>
                  <a:pt x="1460888" y="1386342"/>
                </a:cubicBezTo>
                <a:close/>
                <a:moveTo>
                  <a:pt x="1447524" y="1386341"/>
                </a:moveTo>
                <a:cubicBezTo>
                  <a:pt x="1447524" y="1743768"/>
                  <a:pt x="1736280" y="2033520"/>
                  <a:pt x="2092478" y="2033520"/>
                </a:cubicBezTo>
                <a:cubicBezTo>
                  <a:pt x="2448676" y="2033520"/>
                  <a:pt x="2737432" y="1743768"/>
                  <a:pt x="2737432" y="1386341"/>
                </a:cubicBezTo>
                <a:cubicBezTo>
                  <a:pt x="2737432" y="1028914"/>
                  <a:pt x="2448676" y="739162"/>
                  <a:pt x="2092478" y="739162"/>
                </a:cubicBezTo>
                <a:cubicBezTo>
                  <a:pt x="1736280" y="739162"/>
                  <a:pt x="1447524" y="1028914"/>
                  <a:pt x="1447524" y="1386341"/>
                </a:cubicBezTo>
                <a:close/>
                <a:moveTo>
                  <a:pt x="484746" y="349838"/>
                </a:moveTo>
                <a:cubicBezTo>
                  <a:pt x="484746" y="236206"/>
                  <a:pt x="519281" y="130643"/>
                  <a:pt x="578425" y="43076"/>
                </a:cubicBezTo>
                <a:lnTo>
                  <a:pt x="613957" y="0"/>
                </a:lnTo>
                <a:lnTo>
                  <a:pt x="1452579" y="0"/>
                </a:lnTo>
                <a:lnTo>
                  <a:pt x="1488111" y="43076"/>
                </a:lnTo>
                <a:cubicBezTo>
                  <a:pt x="1547255" y="130643"/>
                  <a:pt x="1581790" y="236206"/>
                  <a:pt x="1581790" y="349838"/>
                </a:cubicBezTo>
                <a:cubicBezTo>
                  <a:pt x="1581790" y="652856"/>
                  <a:pt x="1336208" y="898500"/>
                  <a:pt x="1033268" y="898500"/>
                </a:cubicBezTo>
                <a:cubicBezTo>
                  <a:pt x="730328" y="898500"/>
                  <a:pt x="484746" y="652856"/>
                  <a:pt x="484746" y="349838"/>
                </a:cubicBezTo>
                <a:close/>
                <a:moveTo>
                  <a:pt x="19001" y="1207344"/>
                </a:moveTo>
                <a:cubicBezTo>
                  <a:pt x="19001" y="968457"/>
                  <a:pt x="211968" y="774800"/>
                  <a:pt x="450005" y="774800"/>
                </a:cubicBezTo>
                <a:cubicBezTo>
                  <a:pt x="688042" y="774800"/>
                  <a:pt x="881009" y="968457"/>
                  <a:pt x="881009" y="1207344"/>
                </a:cubicBezTo>
                <a:cubicBezTo>
                  <a:pt x="881009" y="1446231"/>
                  <a:pt x="688042" y="1639888"/>
                  <a:pt x="450005" y="1639888"/>
                </a:cubicBezTo>
                <a:cubicBezTo>
                  <a:pt x="211968" y="1639888"/>
                  <a:pt x="19001" y="1446231"/>
                  <a:pt x="19001" y="1207344"/>
                </a:cubicBezTo>
                <a:close/>
                <a:moveTo>
                  <a:pt x="3489" y="1207344"/>
                </a:moveTo>
                <a:cubicBezTo>
                  <a:pt x="3489" y="1454798"/>
                  <a:pt x="203401" y="1655400"/>
                  <a:pt x="450005" y="1655400"/>
                </a:cubicBezTo>
                <a:cubicBezTo>
                  <a:pt x="696609" y="1655400"/>
                  <a:pt x="896521" y="1454798"/>
                  <a:pt x="896521" y="1207344"/>
                </a:cubicBezTo>
                <a:cubicBezTo>
                  <a:pt x="896521" y="959890"/>
                  <a:pt x="696609" y="759288"/>
                  <a:pt x="450005" y="759288"/>
                </a:cubicBezTo>
                <a:cubicBezTo>
                  <a:pt x="203401" y="759288"/>
                  <a:pt x="3489" y="959890"/>
                  <a:pt x="3489" y="1207344"/>
                </a:cubicBezTo>
                <a:close/>
                <a:moveTo>
                  <a:pt x="0" y="2174992"/>
                </a:moveTo>
                <a:lnTo>
                  <a:pt x="0" y="0"/>
                </a:lnTo>
                <a:lnTo>
                  <a:pt x="596105" y="0"/>
                </a:lnTo>
                <a:lnTo>
                  <a:pt x="566954" y="35341"/>
                </a:lnTo>
                <a:cubicBezTo>
                  <a:pt x="506318" y="125116"/>
                  <a:pt x="470912" y="233341"/>
                  <a:pt x="470912" y="349838"/>
                </a:cubicBezTo>
                <a:cubicBezTo>
                  <a:pt x="470912" y="660496"/>
                  <a:pt x="722687" y="912334"/>
                  <a:pt x="1033268" y="912334"/>
                </a:cubicBezTo>
                <a:cubicBezTo>
                  <a:pt x="1343849" y="912334"/>
                  <a:pt x="1595624" y="660496"/>
                  <a:pt x="1595624" y="349838"/>
                </a:cubicBezTo>
                <a:cubicBezTo>
                  <a:pt x="1595624" y="233341"/>
                  <a:pt x="1560218" y="125116"/>
                  <a:pt x="1499583" y="35341"/>
                </a:cubicBezTo>
                <a:lnTo>
                  <a:pt x="1470431" y="0"/>
                </a:lnTo>
                <a:lnTo>
                  <a:pt x="5143502" y="0"/>
                </a:lnTo>
                <a:lnTo>
                  <a:pt x="5143502" y="2174992"/>
                </a:lnTo>
                <a:close/>
              </a:path>
            </a:pathLst>
          </a:cu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E9426C-42E0-5E07-D216-75B5BF057D7E}"/>
              </a:ext>
            </a:extLst>
          </p:cNvPr>
          <p:cNvSpPr txBox="1"/>
          <p:nvPr userDrawn="1"/>
        </p:nvSpPr>
        <p:spPr>
          <a:xfrm>
            <a:off x="2605489" y="4696233"/>
            <a:ext cx="387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D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material in this presentation, including text and images, is the property of RNL.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D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Permission is required to reproduce information.</a:t>
            </a:r>
          </a:p>
        </p:txBody>
      </p:sp>
      <p:pic>
        <p:nvPicPr>
          <p:cNvPr id="10" name="Picture 23">
            <a:extLst>
              <a:ext uri="{FF2B5EF4-FFF2-40B4-BE49-F238E27FC236}">
                <a16:creationId xmlns:a16="http://schemas.microsoft.com/office/drawing/2014/main" id="{EAFDAEB9-13B4-A229-E0A2-6D2D625EF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77965" y="3485396"/>
            <a:ext cx="1841500" cy="145273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7963704-E46E-2A35-B762-C090BE1A1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8620" y="2479467"/>
            <a:ext cx="4265256" cy="4274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Name — Aptos Black, 24 pt.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19162FB-FEFB-29BE-E762-D9974FCA1F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5489" y="2909782"/>
            <a:ext cx="4268386" cy="798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  <a:p>
            <a:pPr lvl="0"/>
            <a:r>
              <a:rPr lang="en-US" dirty="0"/>
              <a:t>Aptos, 14 pt.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9EFC5-AA57-6CF5-63D6-F7A23A14A4F4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70656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C8B9AB-4274-F1F8-DCFA-AAB4644FE845}"/>
              </a:ext>
            </a:extLst>
          </p:cNvPr>
          <p:cNvSpPr/>
          <p:nvPr userDrawn="1"/>
        </p:nvSpPr>
        <p:spPr>
          <a:xfrm>
            <a:off x="1" y="0"/>
            <a:ext cx="9144000" cy="2284235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92585-2AB5-AF8C-79CF-AC8E1F5FD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569" y="394438"/>
            <a:ext cx="5119382" cy="1681708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 message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4CF76E-AC50-A626-D3FD-BCEE411D2A6C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42608" y="925742"/>
            <a:ext cx="2377440" cy="2377440"/>
          </a:xfrm>
          <a:prstGeom prst="ellipse">
            <a:avLst/>
          </a:prstGeom>
          <a:ln w="635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headshot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80F09FC-8C9A-CC7F-A359-4946D9EA2E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6569" y="2516942"/>
            <a:ext cx="4051333" cy="42745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Name—Aptos Black, 24 pt.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2DA6EAEA-BBD8-3019-B26A-1CDB97A7A7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53438" y="2947257"/>
            <a:ext cx="4054306" cy="7985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  <a:p>
            <a:pPr lvl="0"/>
            <a:r>
              <a:rPr lang="en-US" dirty="0"/>
              <a:t>Aptos, 14 pt.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B284A-073F-4DBA-7546-002FE2A057E4}"/>
              </a:ext>
            </a:extLst>
          </p:cNvPr>
          <p:cNvSpPr txBox="1"/>
          <p:nvPr userDrawn="1"/>
        </p:nvSpPr>
        <p:spPr>
          <a:xfrm>
            <a:off x="1847658" y="4792026"/>
            <a:ext cx="54548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material in this presentation, including text and images, is the property of RNL. Permission is required to reproduce information.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E9DC16-8BA9-83A4-FEEE-9552DE44BDCC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D20196C4-28B9-1E7F-4EAB-91CFAE848D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77965" y="3485396"/>
            <a:ext cx="1841500" cy="14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054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Multi-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A09490-B495-490C-D192-9637FF6207A4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CAEA3-500E-021D-0FB9-0E72A224EBD9}"/>
              </a:ext>
            </a:extLst>
          </p:cNvPr>
          <p:cNvSpPr/>
          <p:nvPr userDrawn="1"/>
        </p:nvSpPr>
        <p:spPr>
          <a:xfrm>
            <a:off x="1" y="0"/>
            <a:ext cx="9144000" cy="2284235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DD621-49A1-45FA-E5E3-72E8244C9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970" y="371007"/>
            <a:ext cx="6768060" cy="549317"/>
          </a:xfrm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 message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720FB-FCD4-CC54-4717-7A5AA2C0470A}"/>
              </a:ext>
            </a:extLst>
          </p:cNvPr>
          <p:cNvSpPr txBox="1"/>
          <p:nvPr userDrawn="1"/>
        </p:nvSpPr>
        <p:spPr>
          <a:xfrm>
            <a:off x="1723665" y="4792026"/>
            <a:ext cx="57028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material in this presentation, including text and images, is the property of RNL. Permission is required to reproduce information.</a:t>
            </a:r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55F1B881-FBD5-28FF-384A-D2FAA2CC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32284" y="4121543"/>
            <a:ext cx="1045911" cy="82510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AF8CF0-0BE6-6C20-8A6F-BE62E969FE58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726180" y="1210664"/>
            <a:ext cx="1691640" cy="1691640"/>
          </a:xfrm>
          <a:prstGeom prst="ellipse">
            <a:avLst/>
          </a:prstGeom>
          <a:ln w="635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headshot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6A65528-CC46-9C29-41F1-0A5EEDCE2040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435090" y="1208906"/>
            <a:ext cx="1691640" cy="1691640"/>
          </a:xfrm>
          <a:prstGeom prst="ellipse">
            <a:avLst/>
          </a:prstGeom>
          <a:ln w="635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headshot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B453C79-2279-DAF5-36AE-7DA930A1FA0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70" y="1222273"/>
            <a:ext cx="1691640" cy="1691640"/>
          </a:xfrm>
          <a:prstGeom prst="ellipse">
            <a:avLst/>
          </a:prstGeom>
          <a:ln w="635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5399F6-8C0A-7257-31C7-1829EAB73F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270" y="2952750"/>
            <a:ext cx="2475640" cy="31846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78D361D-E579-B40A-A164-103ACEC4CE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270" y="3271217"/>
            <a:ext cx="2475640" cy="5338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  <a:p>
            <a:pPr lvl="0"/>
            <a:r>
              <a:rPr lang="en-US" dirty="0"/>
              <a:t>Aptos, 10 pt.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EC408E0-422A-4319-7947-4E1E9F5F6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4180" y="2952750"/>
            <a:ext cx="2475640" cy="31846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A68820E-E7D9-BB35-AE03-DEEC58F7E8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34180" y="3271217"/>
            <a:ext cx="2475640" cy="5338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  <a:p>
            <a:pPr lvl="0"/>
            <a:r>
              <a:rPr lang="en-US"/>
              <a:t>Aptos, 10 pt.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519F5AE-3694-8DC0-AC83-BE81F411FA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3090" y="2950782"/>
            <a:ext cx="2475640" cy="31846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D2D3013-5733-463D-EFA4-006B279101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43090" y="3269249"/>
            <a:ext cx="2475640" cy="5338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  <a:p>
            <a:pPr lvl="0"/>
            <a:r>
              <a:rPr lang="en-US"/>
              <a:t>Aptos, 10 pt.</a:t>
            </a:r>
          </a:p>
        </p:txBody>
      </p:sp>
    </p:spTree>
    <p:extLst>
      <p:ext uri="{BB962C8B-B14F-4D97-AF65-F5344CB8AC3E}">
        <p14:creationId xmlns:p14="http://schemas.microsoft.com/office/powerpoint/2010/main" val="77915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3676A8-DE12-F2FD-E970-89EDCE9A4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33266"/>
            <a:ext cx="7918663" cy="413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4719"/>
            <a:ext cx="7918663" cy="41394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One-line headline — Aptos Black, 26 pt.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6A4BB2-32DC-0530-05B0-0FDF927FF72C}"/>
              </a:ext>
            </a:extLst>
          </p:cNvPr>
          <p:cNvSpPr/>
          <p:nvPr userDrawn="1"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4D96DB-E052-96AC-6243-3B1827A434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359244"/>
            <a:ext cx="7918704" cy="3075596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7012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Positioning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C1BCAA8-E8BD-0B8A-2C2E-062178B1D1E7}"/>
              </a:ext>
            </a:extLst>
          </p:cNvPr>
          <p:cNvSpPr txBox="1"/>
          <p:nvPr userDrawn="1"/>
        </p:nvSpPr>
        <p:spPr>
          <a:xfrm>
            <a:off x="651831" y="4792026"/>
            <a:ext cx="78464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material in this presentation, including text and images, is the property of RNL. Permission is required to reproduce information.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DE2DEF-BF8F-9262-410C-D06557CD2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425575"/>
            <a:ext cx="7151117" cy="36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closing/positioning statement — Aptos, 18 pt.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84357-9CE1-8229-00DA-8ED774565AD0}"/>
              </a:ext>
            </a:extLst>
          </p:cNvPr>
          <p:cNvSpPr/>
          <p:nvPr userDrawn="1"/>
        </p:nvSpPr>
        <p:spPr>
          <a:xfrm flipH="1">
            <a:off x="578764" y="1983521"/>
            <a:ext cx="7978900" cy="1920544"/>
          </a:xfrm>
          <a:custGeom>
            <a:avLst/>
            <a:gdLst>
              <a:gd name="connsiteX0" fmla="*/ 4788486 w 7978900"/>
              <a:gd name="connsiteY0" fmla="*/ 571178 h 1920544"/>
              <a:gd name="connsiteX1" fmla="*/ 3680586 w 7978900"/>
              <a:gd name="connsiteY1" fmla="*/ 1679840 h 1920544"/>
              <a:gd name="connsiteX2" fmla="*/ 3703095 w 7978900"/>
              <a:gd name="connsiteY2" fmla="*/ 1903274 h 1920544"/>
              <a:gd name="connsiteX3" fmla="*/ 3708452 w 7978900"/>
              <a:gd name="connsiteY3" fmla="*/ 1920544 h 1920544"/>
              <a:gd name="connsiteX4" fmla="*/ 5868520 w 7978900"/>
              <a:gd name="connsiteY4" fmla="*/ 1920544 h 1920544"/>
              <a:gd name="connsiteX5" fmla="*/ 5873877 w 7978900"/>
              <a:gd name="connsiteY5" fmla="*/ 1903274 h 1920544"/>
              <a:gd name="connsiteX6" fmla="*/ 5896386 w 7978900"/>
              <a:gd name="connsiteY6" fmla="*/ 1679840 h 1920544"/>
              <a:gd name="connsiteX7" fmla="*/ 4788486 w 7978900"/>
              <a:gd name="connsiteY7" fmla="*/ 571178 h 1920544"/>
              <a:gd name="connsiteX8" fmla="*/ 2114315 w 7978900"/>
              <a:gd name="connsiteY8" fmla="*/ 286392 h 1920544"/>
              <a:gd name="connsiteX9" fmla="*/ 2084348 w 7978900"/>
              <a:gd name="connsiteY9" fmla="*/ 341752 h 1920544"/>
              <a:gd name="connsiteX10" fmla="*/ 2023030 w 7978900"/>
              <a:gd name="connsiteY10" fmla="*/ 646299 h 1920544"/>
              <a:gd name="connsiteX11" fmla="*/ 2646053 w 7978900"/>
              <a:gd name="connsiteY11" fmla="*/ 1412808 h 1920544"/>
              <a:gd name="connsiteX12" fmla="*/ 2653411 w 7978900"/>
              <a:gd name="connsiteY12" fmla="*/ 1413934 h 1920544"/>
              <a:gd name="connsiteX13" fmla="*/ 2663698 w 7978900"/>
              <a:gd name="connsiteY13" fmla="*/ 1369214 h 1920544"/>
              <a:gd name="connsiteX14" fmla="*/ 2675675 w 7978900"/>
              <a:gd name="connsiteY14" fmla="*/ 1210597 h 1920544"/>
              <a:gd name="connsiteX15" fmla="*/ 2131657 w 7978900"/>
              <a:gd name="connsiteY15" fmla="*/ 294763 h 1920544"/>
              <a:gd name="connsiteX16" fmla="*/ 1636164 w 7978900"/>
              <a:gd name="connsiteY16" fmla="*/ 169054 h 1920544"/>
              <a:gd name="connsiteX17" fmla="*/ 596653 w 7978900"/>
              <a:gd name="connsiteY17" fmla="*/ 1210597 h 1920544"/>
              <a:gd name="connsiteX18" fmla="*/ 774185 w 7978900"/>
              <a:gd name="connsiteY18" fmla="*/ 1792934 h 1920544"/>
              <a:gd name="connsiteX19" fmla="*/ 879268 w 7978900"/>
              <a:gd name="connsiteY19" fmla="*/ 1920544 h 1920544"/>
              <a:gd name="connsiteX20" fmla="*/ 2393060 w 7978900"/>
              <a:gd name="connsiteY20" fmla="*/ 1920544 h 1920544"/>
              <a:gd name="connsiteX21" fmla="*/ 2498143 w 7978900"/>
              <a:gd name="connsiteY21" fmla="*/ 1792934 h 1920544"/>
              <a:gd name="connsiteX22" fmla="*/ 2628941 w 7978900"/>
              <a:gd name="connsiteY22" fmla="*/ 1520320 h 1920544"/>
              <a:gd name="connsiteX23" fmla="*/ 2650465 w 7978900"/>
              <a:gd name="connsiteY23" fmla="*/ 1426745 h 1920544"/>
              <a:gd name="connsiteX24" fmla="*/ 2643409 w 7978900"/>
              <a:gd name="connsiteY24" fmla="*/ 1425665 h 1920544"/>
              <a:gd name="connsiteX25" fmla="*/ 2009907 w 7978900"/>
              <a:gd name="connsiteY25" fmla="*/ 646299 h 1920544"/>
              <a:gd name="connsiteX26" fmla="*/ 2072257 w 7978900"/>
              <a:gd name="connsiteY26" fmla="*/ 336644 h 1920544"/>
              <a:gd name="connsiteX27" fmla="*/ 2102536 w 7978900"/>
              <a:gd name="connsiteY27" fmla="*/ 280707 h 1920544"/>
              <a:gd name="connsiteX28" fmla="*/ 2040789 w 7978900"/>
              <a:gd name="connsiteY28" fmla="*/ 250904 h 1920544"/>
              <a:gd name="connsiteX29" fmla="*/ 1636164 w 7978900"/>
              <a:gd name="connsiteY29" fmla="*/ 169054 h 1920544"/>
              <a:gd name="connsiteX30" fmla="*/ 676216 w 7978900"/>
              <a:gd name="connsiteY30" fmla="*/ 42786 h 1920544"/>
              <a:gd name="connsiteX31" fmla="*/ 674717 w 7978900"/>
              <a:gd name="connsiteY31" fmla="*/ 43172 h 1920544"/>
              <a:gd name="connsiteX32" fmla="*/ 75463 w 7978900"/>
              <a:gd name="connsiteY32" fmla="*/ 586491 h 1920544"/>
              <a:gd name="connsiteX33" fmla="*/ 58167 w 7978900"/>
              <a:gd name="connsiteY33" fmla="*/ 642209 h 1920544"/>
              <a:gd name="connsiteX34" fmla="*/ 115821 w 7978900"/>
              <a:gd name="connsiteY34" fmla="*/ 689608 h 1920544"/>
              <a:gd name="connsiteX35" fmla="*/ 357660 w 7978900"/>
              <a:gd name="connsiteY35" fmla="*/ 763217 h 1920544"/>
              <a:gd name="connsiteX36" fmla="*/ 790204 w 7978900"/>
              <a:gd name="connsiteY36" fmla="*/ 332213 h 1920544"/>
              <a:gd name="connsiteX37" fmla="*/ 716332 w 7978900"/>
              <a:gd name="connsiteY37" fmla="*/ 91235 h 1920544"/>
              <a:gd name="connsiteX38" fmla="*/ 2343554 w 7978900"/>
              <a:gd name="connsiteY38" fmla="*/ 0 h 1920544"/>
              <a:gd name="connsiteX39" fmla="*/ 960272 w 7978900"/>
              <a:gd name="connsiteY39" fmla="*/ 0 h 1920544"/>
              <a:gd name="connsiteX40" fmla="*/ 766744 w 7978900"/>
              <a:gd name="connsiteY40" fmla="*/ 19509 h 1920544"/>
              <a:gd name="connsiteX41" fmla="*/ 692746 w 7978900"/>
              <a:gd name="connsiteY41" fmla="*/ 38536 h 1920544"/>
              <a:gd name="connsiteX42" fmla="*/ 729195 w 7978900"/>
              <a:gd name="connsiteY42" fmla="*/ 82562 h 1920544"/>
              <a:gd name="connsiteX43" fmla="*/ 805716 w 7978900"/>
              <a:gd name="connsiteY43" fmla="*/ 332213 h 1920544"/>
              <a:gd name="connsiteX44" fmla="*/ 357660 w 7978900"/>
              <a:gd name="connsiteY44" fmla="*/ 778729 h 1920544"/>
              <a:gd name="connsiteX45" fmla="*/ 107148 w 7978900"/>
              <a:gd name="connsiteY45" fmla="*/ 702471 h 1920544"/>
              <a:gd name="connsiteX46" fmla="*/ 53224 w 7978900"/>
              <a:gd name="connsiteY46" fmla="*/ 658133 h 1920544"/>
              <a:gd name="connsiteX47" fmla="*/ 19509 w 7978900"/>
              <a:gd name="connsiteY47" fmla="*/ 766744 h 1920544"/>
              <a:gd name="connsiteX48" fmla="*/ 0 w 7978900"/>
              <a:gd name="connsiteY48" fmla="*/ 960272 h 1920544"/>
              <a:gd name="connsiteX49" fmla="*/ 0 w 7978900"/>
              <a:gd name="connsiteY49" fmla="*/ 1920544 h 1920544"/>
              <a:gd name="connsiteX50" fmla="*/ 860457 w 7978900"/>
              <a:gd name="connsiteY50" fmla="*/ 1920544 h 1920544"/>
              <a:gd name="connsiteX51" fmla="*/ 762088 w 7978900"/>
              <a:gd name="connsiteY51" fmla="*/ 1801091 h 1920544"/>
              <a:gd name="connsiteX52" fmla="*/ 582064 w 7978900"/>
              <a:gd name="connsiteY52" fmla="*/ 1210597 h 1920544"/>
              <a:gd name="connsiteX53" fmla="*/ 1636164 w 7978900"/>
              <a:gd name="connsiteY53" fmla="*/ 154465 h 1920544"/>
              <a:gd name="connsiteX54" fmla="*/ 2046467 w 7978900"/>
              <a:gd name="connsiteY54" fmla="*/ 237461 h 1920544"/>
              <a:gd name="connsiteX55" fmla="*/ 2109483 w 7978900"/>
              <a:gd name="connsiteY55" fmla="*/ 267876 h 1920544"/>
              <a:gd name="connsiteX56" fmla="*/ 2145407 w 7978900"/>
              <a:gd name="connsiteY56" fmla="*/ 201512 h 1920544"/>
              <a:gd name="connsiteX57" fmla="*/ 2242288 w 7978900"/>
              <a:gd name="connsiteY57" fmla="*/ 83776 h 1920544"/>
              <a:gd name="connsiteX58" fmla="*/ 3242568 w 7978900"/>
              <a:gd name="connsiteY58" fmla="*/ 0 h 1920544"/>
              <a:gd name="connsiteX59" fmla="*/ 2364045 w 7978900"/>
              <a:gd name="connsiteY59" fmla="*/ 0 h 1920544"/>
              <a:gd name="connsiteX60" fmla="*/ 2251568 w 7978900"/>
              <a:gd name="connsiteY60" fmla="*/ 93055 h 1920544"/>
              <a:gd name="connsiteX61" fmla="*/ 2156289 w 7978900"/>
              <a:gd name="connsiteY61" fmla="*/ 208849 h 1920544"/>
              <a:gd name="connsiteX62" fmla="*/ 2121261 w 7978900"/>
              <a:gd name="connsiteY62" fmla="*/ 273560 h 1920544"/>
              <a:gd name="connsiteX63" fmla="*/ 2138611 w 7978900"/>
              <a:gd name="connsiteY63" fmla="*/ 281934 h 1920544"/>
              <a:gd name="connsiteX64" fmla="*/ 2690264 w 7978900"/>
              <a:gd name="connsiteY64" fmla="*/ 1210597 h 1920544"/>
              <a:gd name="connsiteX65" fmla="*/ 2678119 w 7978900"/>
              <a:gd name="connsiteY65" fmla="*/ 1371436 h 1920544"/>
              <a:gd name="connsiteX66" fmla="*/ 2667835 w 7978900"/>
              <a:gd name="connsiteY66" fmla="*/ 1416142 h 1920544"/>
              <a:gd name="connsiteX67" fmla="*/ 2723527 w 7978900"/>
              <a:gd name="connsiteY67" fmla="*/ 1424665 h 1920544"/>
              <a:gd name="connsiteX68" fmla="*/ 2803306 w 7978900"/>
              <a:gd name="connsiteY68" fmla="*/ 1428704 h 1920544"/>
              <a:gd name="connsiteX69" fmla="*/ 3583582 w 7978900"/>
              <a:gd name="connsiteY69" fmla="*/ 646299 h 1920544"/>
              <a:gd name="connsiteX70" fmla="*/ 3355045 w 7978900"/>
              <a:gd name="connsiteY70" fmla="*/ 93055 h 1920544"/>
              <a:gd name="connsiteX71" fmla="*/ 7978900 w 7978900"/>
              <a:gd name="connsiteY71" fmla="*/ 0 h 1920544"/>
              <a:gd name="connsiteX72" fmla="*/ 3263059 w 7978900"/>
              <a:gd name="connsiteY72" fmla="*/ 0 h 1920544"/>
              <a:gd name="connsiteX73" fmla="*/ 3364324 w 7978900"/>
              <a:gd name="connsiteY73" fmla="*/ 83776 h 1920544"/>
              <a:gd name="connsiteX74" fmla="*/ 3596705 w 7978900"/>
              <a:gd name="connsiteY74" fmla="*/ 646299 h 1920544"/>
              <a:gd name="connsiteX75" fmla="*/ 2803306 w 7978900"/>
              <a:gd name="connsiteY75" fmla="*/ 1441827 h 1920544"/>
              <a:gd name="connsiteX76" fmla="*/ 2722186 w 7978900"/>
              <a:gd name="connsiteY76" fmla="*/ 1437720 h 1920544"/>
              <a:gd name="connsiteX77" fmla="*/ 2664889 w 7978900"/>
              <a:gd name="connsiteY77" fmla="*/ 1428952 h 1920544"/>
              <a:gd name="connsiteX78" fmla="*/ 2642874 w 7978900"/>
              <a:gd name="connsiteY78" fmla="*/ 1524659 h 1920544"/>
              <a:gd name="connsiteX79" fmla="*/ 2510240 w 7978900"/>
              <a:gd name="connsiteY79" fmla="*/ 1801091 h 1920544"/>
              <a:gd name="connsiteX80" fmla="*/ 2411872 w 7978900"/>
              <a:gd name="connsiteY80" fmla="*/ 1920544 h 1920544"/>
              <a:gd name="connsiteX81" fmla="*/ 3691725 w 7978900"/>
              <a:gd name="connsiteY81" fmla="*/ 1920544 h 1920544"/>
              <a:gd name="connsiteX82" fmla="*/ 3687371 w 7978900"/>
              <a:gd name="connsiteY82" fmla="*/ 1906509 h 1920544"/>
              <a:gd name="connsiteX83" fmla="*/ 3664536 w 7978900"/>
              <a:gd name="connsiteY83" fmla="*/ 1679840 h 1920544"/>
              <a:gd name="connsiteX84" fmla="*/ 4788486 w 7978900"/>
              <a:gd name="connsiteY84" fmla="*/ 555128 h 1920544"/>
              <a:gd name="connsiteX85" fmla="*/ 5912436 w 7978900"/>
              <a:gd name="connsiteY85" fmla="*/ 1679840 h 1920544"/>
              <a:gd name="connsiteX86" fmla="*/ 5889601 w 7978900"/>
              <a:gd name="connsiteY86" fmla="*/ 1906509 h 1920544"/>
              <a:gd name="connsiteX87" fmla="*/ 5885247 w 7978900"/>
              <a:gd name="connsiteY87" fmla="*/ 1920544 h 1920544"/>
              <a:gd name="connsiteX88" fmla="*/ 7018628 w 7978900"/>
              <a:gd name="connsiteY88" fmla="*/ 1920544 h 1920544"/>
              <a:gd name="connsiteX89" fmla="*/ 7978900 w 7978900"/>
              <a:gd name="connsiteY89" fmla="*/ 960272 h 192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978900" h="1920544">
                <a:moveTo>
                  <a:pt x="4788486" y="571178"/>
                </a:moveTo>
                <a:cubicBezTo>
                  <a:pt x="4176610" y="571178"/>
                  <a:pt x="3680586" y="1067543"/>
                  <a:pt x="3680586" y="1679840"/>
                </a:cubicBezTo>
                <a:cubicBezTo>
                  <a:pt x="3680586" y="1756377"/>
                  <a:pt x="3688337" y="1831103"/>
                  <a:pt x="3703095" y="1903274"/>
                </a:cubicBezTo>
                <a:lnTo>
                  <a:pt x="3708452" y="1920544"/>
                </a:lnTo>
                <a:lnTo>
                  <a:pt x="5868520" y="1920544"/>
                </a:lnTo>
                <a:lnTo>
                  <a:pt x="5873877" y="1903274"/>
                </a:lnTo>
                <a:cubicBezTo>
                  <a:pt x="5888636" y="1831103"/>
                  <a:pt x="5896386" y="1756377"/>
                  <a:pt x="5896386" y="1679840"/>
                </a:cubicBezTo>
                <a:cubicBezTo>
                  <a:pt x="5896386" y="1067543"/>
                  <a:pt x="5400362" y="571178"/>
                  <a:pt x="4788486" y="571178"/>
                </a:cubicBezTo>
                <a:close/>
                <a:moveTo>
                  <a:pt x="2114315" y="286392"/>
                </a:moveTo>
                <a:lnTo>
                  <a:pt x="2084348" y="341752"/>
                </a:lnTo>
                <a:cubicBezTo>
                  <a:pt x="2044864" y="435358"/>
                  <a:pt x="2023030" y="538272"/>
                  <a:pt x="2023030" y="646299"/>
                </a:cubicBezTo>
                <a:cubicBezTo>
                  <a:pt x="2023030" y="1024395"/>
                  <a:pt x="2290494" y="1339852"/>
                  <a:pt x="2646053" y="1412808"/>
                </a:cubicBezTo>
                <a:lnTo>
                  <a:pt x="2653411" y="1413934"/>
                </a:lnTo>
                <a:lnTo>
                  <a:pt x="2663698" y="1369214"/>
                </a:lnTo>
                <a:cubicBezTo>
                  <a:pt x="2671585" y="1317495"/>
                  <a:pt x="2675675" y="1264525"/>
                  <a:pt x="2675675" y="1210597"/>
                </a:cubicBezTo>
                <a:cubicBezTo>
                  <a:pt x="2675675" y="815128"/>
                  <a:pt x="2455699" y="471137"/>
                  <a:pt x="2131657" y="294763"/>
                </a:cubicBezTo>
                <a:close/>
                <a:moveTo>
                  <a:pt x="1636164" y="169054"/>
                </a:moveTo>
                <a:cubicBezTo>
                  <a:pt x="1062058" y="169054"/>
                  <a:pt x="596653" y="635369"/>
                  <a:pt x="596653" y="1210597"/>
                </a:cubicBezTo>
                <a:cubicBezTo>
                  <a:pt x="596653" y="1426308"/>
                  <a:pt x="662101" y="1626702"/>
                  <a:pt x="774185" y="1792934"/>
                </a:cubicBezTo>
                <a:lnTo>
                  <a:pt x="879268" y="1920544"/>
                </a:lnTo>
                <a:lnTo>
                  <a:pt x="2393060" y="1920544"/>
                </a:lnTo>
                <a:lnTo>
                  <a:pt x="2498143" y="1792934"/>
                </a:lnTo>
                <a:cubicBezTo>
                  <a:pt x="2554186" y="1709818"/>
                  <a:pt x="2598569" y="1618162"/>
                  <a:pt x="2628941" y="1520320"/>
                </a:cubicBezTo>
                <a:lnTo>
                  <a:pt x="2650465" y="1426745"/>
                </a:lnTo>
                <a:lnTo>
                  <a:pt x="2643409" y="1425665"/>
                </a:lnTo>
                <a:cubicBezTo>
                  <a:pt x="2281870" y="1351485"/>
                  <a:pt x="2009907" y="1030737"/>
                  <a:pt x="2009907" y="646299"/>
                </a:cubicBezTo>
                <a:cubicBezTo>
                  <a:pt x="2009907" y="536460"/>
                  <a:pt x="2032108" y="431819"/>
                  <a:pt x="2072257" y="336644"/>
                </a:cubicBezTo>
                <a:lnTo>
                  <a:pt x="2102536" y="280707"/>
                </a:lnTo>
                <a:lnTo>
                  <a:pt x="2040789" y="250904"/>
                </a:lnTo>
                <a:cubicBezTo>
                  <a:pt x="1916423" y="198199"/>
                  <a:pt x="1779691" y="169054"/>
                  <a:pt x="1636164" y="169054"/>
                </a:cubicBezTo>
                <a:close/>
                <a:moveTo>
                  <a:pt x="676216" y="42786"/>
                </a:moveTo>
                <a:lnTo>
                  <a:pt x="674717" y="43172"/>
                </a:lnTo>
                <a:cubicBezTo>
                  <a:pt x="404096" y="127344"/>
                  <a:pt x="184796" y="327999"/>
                  <a:pt x="75463" y="586491"/>
                </a:cubicBezTo>
                <a:lnTo>
                  <a:pt x="58167" y="642209"/>
                </a:lnTo>
                <a:lnTo>
                  <a:pt x="115821" y="689608"/>
                </a:lnTo>
                <a:cubicBezTo>
                  <a:pt x="184855" y="736081"/>
                  <a:pt x="268078" y="763217"/>
                  <a:pt x="357660" y="763217"/>
                </a:cubicBezTo>
                <a:cubicBezTo>
                  <a:pt x="596547" y="763217"/>
                  <a:pt x="790204" y="570250"/>
                  <a:pt x="790204" y="332213"/>
                </a:cubicBezTo>
                <a:cubicBezTo>
                  <a:pt x="790204" y="242949"/>
                  <a:pt x="762971" y="160023"/>
                  <a:pt x="716332" y="91235"/>
                </a:cubicBezTo>
                <a:close/>
                <a:moveTo>
                  <a:pt x="2343554" y="0"/>
                </a:moveTo>
                <a:lnTo>
                  <a:pt x="960272" y="0"/>
                </a:lnTo>
                <a:cubicBezTo>
                  <a:pt x="893979" y="0"/>
                  <a:pt x="829255" y="6718"/>
                  <a:pt x="766744" y="19509"/>
                </a:cubicBezTo>
                <a:lnTo>
                  <a:pt x="692746" y="38536"/>
                </a:lnTo>
                <a:lnTo>
                  <a:pt x="729195" y="82562"/>
                </a:lnTo>
                <a:cubicBezTo>
                  <a:pt x="777507" y="153826"/>
                  <a:pt x="805716" y="239737"/>
                  <a:pt x="805716" y="332213"/>
                </a:cubicBezTo>
                <a:cubicBezTo>
                  <a:pt x="805716" y="578817"/>
                  <a:pt x="605114" y="778729"/>
                  <a:pt x="357660" y="778729"/>
                </a:cubicBezTo>
                <a:cubicBezTo>
                  <a:pt x="264865" y="778729"/>
                  <a:pt x="178658" y="750617"/>
                  <a:pt x="107148" y="702471"/>
                </a:cubicBezTo>
                <a:lnTo>
                  <a:pt x="53224" y="658133"/>
                </a:lnTo>
                <a:lnTo>
                  <a:pt x="19509" y="766744"/>
                </a:lnTo>
                <a:cubicBezTo>
                  <a:pt x="6718" y="829255"/>
                  <a:pt x="0" y="893979"/>
                  <a:pt x="0" y="960272"/>
                </a:cubicBezTo>
                <a:lnTo>
                  <a:pt x="0" y="1920544"/>
                </a:lnTo>
                <a:lnTo>
                  <a:pt x="860457" y="1920544"/>
                </a:lnTo>
                <a:lnTo>
                  <a:pt x="762088" y="1801091"/>
                </a:lnTo>
                <a:cubicBezTo>
                  <a:pt x="648430" y="1632531"/>
                  <a:pt x="582064" y="1429329"/>
                  <a:pt x="582064" y="1210597"/>
                </a:cubicBezTo>
                <a:cubicBezTo>
                  <a:pt x="582064" y="627311"/>
                  <a:pt x="1054001" y="154465"/>
                  <a:pt x="1636164" y="154465"/>
                </a:cubicBezTo>
                <a:cubicBezTo>
                  <a:pt x="1781705" y="154465"/>
                  <a:pt x="1920357" y="184018"/>
                  <a:pt x="2046467" y="237461"/>
                </a:cubicBezTo>
                <a:lnTo>
                  <a:pt x="2109483" y="267876"/>
                </a:lnTo>
                <a:lnTo>
                  <a:pt x="2145407" y="201512"/>
                </a:lnTo>
                <a:cubicBezTo>
                  <a:pt x="2173923" y="159190"/>
                  <a:pt x="2206394" y="119766"/>
                  <a:pt x="2242288" y="83776"/>
                </a:cubicBezTo>
                <a:close/>
                <a:moveTo>
                  <a:pt x="3242568" y="0"/>
                </a:moveTo>
                <a:lnTo>
                  <a:pt x="2364045" y="0"/>
                </a:lnTo>
                <a:lnTo>
                  <a:pt x="2251568" y="93055"/>
                </a:lnTo>
                <a:cubicBezTo>
                  <a:pt x="2216267" y="128452"/>
                  <a:pt x="2184333" y="167225"/>
                  <a:pt x="2156289" y="208849"/>
                </a:cubicBezTo>
                <a:lnTo>
                  <a:pt x="2121261" y="273560"/>
                </a:lnTo>
                <a:lnTo>
                  <a:pt x="2138611" y="281934"/>
                </a:lnTo>
                <a:cubicBezTo>
                  <a:pt x="2467200" y="460779"/>
                  <a:pt x="2690264" y="809588"/>
                  <a:pt x="2690264" y="1210597"/>
                </a:cubicBezTo>
                <a:cubicBezTo>
                  <a:pt x="2690264" y="1265280"/>
                  <a:pt x="2686116" y="1318992"/>
                  <a:pt x="2678119" y="1371436"/>
                </a:cubicBezTo>
                <a:lnTo>
                  <a:pt x="2667835" y="1416142"/>
                </a:lnTo>
                <a:lnTo>
                  <a:pt x="2723527" y="1424665"/>
                </a:lnTo>
                <a:cubicBezTo>
                  <a:pt x="2749758" y="1427336"/>
                  <a:pt x="2776373" y="1428704"/>
                  <a:pt x="2803306" y="1428704"/>
                </a:cubicBezTo>
                <a:cubicBezTo>
                  <a:pt x="3234241" y="1428704"/>
                  <a:pt x="3583582" y="1078409"/>
                  <a:pt x="3583582" y="646299"/>
                </a:cubicBezTo>
                <a:cubicBezTo>
                  <a:pt x="3583582" y="430244"/>
                  <a:pt x="3496247" y="234643"/>
                  <a:pt x="3355045" y="93055"/>
                </a:cubicBezTo>
                <a:close/>
                <a:moveTo>
                  <a:pt x="7978900" y="0"/>
                </a:moveTo>
                <a:lnTo>
                  <a:pt x="3263059" y="0"/>
                </a:lnTo>
                <a:lnTo>
                  <a:pt x="3364324" y="83776"/>
                </a:lnTo>
                <a:cubicBezTo>
                  <a:pt x="3507901" y="227738"/>
                  <a:pt x="3596705" y="426620"/>
                  <a:pt x="3596705" y="646299"/>
                </a:cubicBezTo>
                <a:cubicBezTo>
                  <a:pt x="3596705" y="1085657"/>
                  <a:pt x="3241488" y="1441827"/>
                  <a:pt x="2803306" y="1441827"/>
                </a:cubicBezTo>
                <a:cubicBezTo>
                  <a:pt x="2775920" y="1441827"/>
                  <a:pt x="2748858" y="1440436"/>
                  <a:pt x="2722186" y="1437720"/>
                </a:cubicBezTo>
                <a:lnTo>
                  <a:pt x="2664889" y="1428952"/>
                </a:lnTo>
                <a:lnTo>
                  <a:pt x="2642874" y="1524659"/>
                </a:lnTo>
                <a:cubicBezTo>
                  <a:pt x="2612075" y="1623871"/>
                  <a:pt x="2567069" y="1716811"/>
                  <a:pt x="2510240" y="1801091"/>
                </a:cubicBezTo>
                <a:lnTo>
                  <a:pt x="2411872" y="1920544"/>
                </a:lnTo>
                <a:lnTo>
                  <a:pt x="3691725" y="1920544"/>
                </a:lnTo>
                <a:lnTo>
                  <a:pt x="3687371" y="1906509"/>
                </a:lnTo>
                <a:cubicBezTo>
                  <a:pt x="3672399" y="1833293"/>
                  <a:pt x="3664536" y="1757485"/>
                  <a:pt x="3664536" y="1679840"/>
                </a:cubicBezTo>
                <a:cubicBezTo>
                  <a:pt x="3664536" y="1058679"/>
                  <a:pt x="4167746" y="555128"/>
                  <a:pt x="4788486" y="555128"/>
                </a:cubicBezTo>
                <a:cubicBezTo>
                  <a:pt x="5409226" y="555128"/>
                  <a:pt x="5912436" y="1058679"/>
                  <a:pt x="5912436" y="1679840"/>
                </a:cubicBezTo>
                <a:cubicBezTo>
                  <a:pt x="5912436" y="1757485"/>
                  <a:pt x="5904573" y="1833293"/>
                  <a:pt x="5889601" y="1906509"/>
                </a:cubicBezTo>
                <a:lnTo>
                  <a:pt x="5885247" y="1920544"/>
                </a:lnTo>
                <a:lnTo>
                  <a:pt x="7018628" y="1920544"/>
                </a:lnTo>
                <a:cubicBezTo>
                  <a:pt x="7548972" y="1920544"/>
                  <a:pt x="7978900" y="1490616"/>
                  <a:pt x="7978900" y="960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8">
            <a:extLst>
              <a:ext uri="{FF2B5EF4-FFF2-40B4-BE49-F238E27FC236}">
                <a16:creationId xmlns:a16="http://schemas.microsoft.com/office/drawing/2014/main" id="{FC4205E4-42EF-8981-0C6E-C0B6A7EC5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0940" y="2277302"/>
            <a:ext cx="1666618" cy="13147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14CFAC-BAE0-67D0-6D47-64C862FA37DE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90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Positioning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C1BCAA8-E8BD-0B8A-2C2E-062178B1D1E7}"/>
              </a:ext>
            </a:extLst>
          </p:cNvPr>
          <p:cNvSpPr txBox="1"/>
          <p:nvPr userDrawn="1"/>
        </p:nvSpPr>
        <p:spPr>
          <a:xfrm>
            <a:off x="651834" y="4792026"/>
            <a:ext cx="78464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D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material in this presentation, including text and images, is the property of RNL. Permission is required to reproduce information.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4A441A-D766-1443-5A1F-F07224C1EF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425575"/>
            <a:ext cx="7151117" cy="36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Optional closing/positioning statement — Aptos, 18 pt.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4C887-0B33-3A05-D720-6C7FD2FC8149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B9B9E67-EA3A-C7EA-938E-A55ECAEEAAFF}"/>
              </a:ext>
            </a:extLst>
          </p:cNvPr>
          <p:cNvSpPr/>
          <p:nvPr userDrawn="1"/>
        </p:nvSpPr>
        <p:spPr>
          <a:xfrm flipH="1">
            <a:off x="578764" y="1983521"/>
            <a:ext cx="7978900" cy="1920544"/>
          </a:xfrm>
          <a:custGeom>
            <a:avLst/>
            <a:gdLst>
              <a:gd name="connsiteX0" fmla="*/ 4788486 w 7978900"/>
              <a:gd name="connsiteY0" fmla="*/ 571178 h 1920544"/>
              <a:gd name="connsiteX1" fmla="*/ 3680586 w 7978900"/>
              <a:gd name="connsiteY1" fmla="*/ 1679840 h 1920544"/>
              <a:gd name="connsiteX2" fmla="*/ 3703095 w 7978900"/>
              <a:gd name="connsiteY2" fmla="*/ 1903274 h 1920544"/>
              <a:gd name="connsiteX3" fmla="*/ 3708452 w 7978900"/>
              <a:gd name="connsiteY3" fmla="*/ 1920544 h 1920544"/>
              <a:gd name="connsiteX4" fmla="*/ 5868520 w 7978900"/>
              <a:gd name="connsiteY4" fmla="*/ 1920544 h 1920544"/>
              <a:gd name="connsiteX5" fmla="*/ 5873877 w 7978900"/>
              <a:gd name="connsiteY5" fmla="*/ 1903274 h 1920544"/>
              <a:gd name="connsiteX6" fmla="*/ 5896386 w 7978900"/>
              <a:gd name="connsiteY6" fmla="*/ 1679840 h 1920544"/>
              <a:gd name="connsiteX7" fmla="*/ 4788486 w 7978900"/>
              <a:gd name="connsiteY7" fmla="*/ 571178 h 1920544"/>
              <a:gd name="connsiteX8" fmla="*/ 2114315 w 7978900"/>
              <a:gd name="connsiteY8" fmla="*/ 286392 h 1920544"/>
              <a:gd name="connsiteX9" fmla="*/ 2084348 w 7978900"/>
              <a:gd name="connsiteY9" fmla="*/ 341752 h 1920544"/>
              <a:gd name="connsiteX10" fmla="*/ 2023030 w 7978900"/>
              <a:gd name="connsiteY10" fmla="*/ 646299 h 1920544"/>
              <a:gd name="connsiteX11" fmla="*/ 2646053 w 7978900"/>
              <a:gd name="connsiteY11" fmla="*/ 1412808 h 1920544"/>
              <a:gd name="connsiteX12" fmla="*/ 2653411 w 7978900"/>
              <a:gd name="connsiteY12" fmla="*/ 1413934 h 1920544"/>
              <a:gd name="connsiteX13" fmla="*/ 2663698 w 7978900"/>
              <a:gd name="connsiteY13" fmla="*/ 1369214 h 1920544"/>
              <a:gd name="connsiteX14" fmla="*/ 2675675 w 7978900"/>
              <a:gd name="connsiteY14" fmla="*/ 1210597 h 1920544"/>
              <a:gd name="connsiteX15" fmla="*/ 2131657 w 7978900"/>
              <a:gd name="connsiteY15" fmla="*/ 294763 h 1920544"/>
              <a:gd name="connsiteX16" fmla="*/ 1636164 w 7978900"/>
              <a:gd name="connsiteY16" fmla="*/ 169054 h 1920544"/>
              <a:gd name="connsiteX17" fmla="*/ 596653 w 7978900"/>
              <a:gd name="connsiteY17" fmla="*/ 1210597 h 1920544"/>
              <a:gd name="connsiteX18" fmla="*/ 774185 w 7978900"/>
              <a:gd name="connsiteY18" fmla="*/ 1792934 h 1920544"/>
              <a:gd name="connsiteX19" fmla="*/ 879268 w 7978900"/>
              <a:gd name="connsiteY19" fmla="*/ 1920544 h 1920544"/>
              <a:gd name="connsiteX20" fmla="*/ 2393060 w 7978900"/>
              <a:gd name="connsiteY20" fmla="*/ 1920544 h 1920544"/>
              <a:gd name="connsiteX21" fmla="*/ 2498143 w 7978900"/>
              <a:gd name="connsiteY21" fmla="*/ 1792934 h 1920544"/>
              <a:gd name="connsiteX22" fmla="*/ 2628941 w 7978900"/>
              <a:gd name="connsiteY22" fmla="*/ 1520320 h 1920544"/>
              <a:gd name="connsiteX23" fmla="*/ 2650465 w 7978900"/>
              <a:gd name="connsiteY23" fmla="*/ 1426745 h 1920544"/>
              <a:gd name="connsiteX24" fmla="*/ 2643409 w 7978900"/>
              <a:gd name="connsiteY24" fmla="*/ 1425665 h 1920544"/>
              <a:gd name="connsiteX25" fmla="*/ 2009907 w 7978900"/>
              <a:gd name="connsiteY25" fmla="*/ 646299 h 1920544"/>
              <a:gd name="connsiteX26" fmla="*/ 2072257 w 7978900"/>
              <a:gd name="connsiteY26" fmla="*/ 336644 h 1920544"/>
              <a:gd name="connsiteX27" fmla="*/ 2102536 w 7978900"/>
              <a:gd name="connsiteY27" fmla="*/ 280707 h 1920544"/>
              <a:gd name="connsiteX28" fmla="*/ 2040789 w 7978900"/>
              <a:gd name="connsiteY28" fmla="*/ 250904 h 1920544"/>
              <a:gd name="connsiteX29" fmla="*/ 1636164 w 7978900"/>
              <a:gd name="connsiteY29" fmla="*/ 169054 h 1920544"/>
              <a:gd name="connsiteX30" fmla="*/ 676216 w 7978900"/>
              <a:gd name="connsiteY30" fmla="*/ 42786 h 1920544"/>
              <a:gd name="connsiteX31" fmla="*/ 674717 w 7978900"/>
              <a:gd name="connsiteY31" fmla="*/ 43172 h 1920544"/>
              <a:gd name="connsiteX32" fmla="*/ 75463 w 7978900"/>
              <a:gd name="connsiteY32" fmla="*/ 586491 h 1920544"/>
              <a:gd name="connsiteX33" fmla="*/ 58167 w 7978900"/>
              <a:gd name="connsiteY33" fmla="*/ 642209 h 1920544"/>
              <a:gd name="connsiteX34" fmla="*/ 115821 w 7978900"/>
              <a:gd name="connsiteY34" fmla="*/ 689608 h 1920544"/>
              <a:gd name="connsiteX35" fmla="*/ 357660 w 7978900"/>
              <a:gd name="connsiteY35" fmla="*/ 763217 h 1920544"/>
              <a:gd name="connsiteX36" fmla="*/ 790204 w 7978900"/>
              <a:gd name="connsiteY36" fmla="*/ 332213 h 1920544"/>
              <a:gd name="connsiteX37" fmla="*/ 716332 w 7978900"/>
              <a:gd name="connsiteY37" fmla="*/ 91235 h 1920544"/>
              <a:gd name="connsiteX38" fmla="*/ 2343554 w 7978900"/>
              <a:gd name="connsiteY38" fmla="*/ 0 h 1920544"/>
              <a:gd name="connsiteX39" fmla="*/ 960272 w 7978900"/>
              <a:gd name="connsiteY39" fmla="*/ 0 h 1920544"/>
              <a:gd name="connsiteX40" fmla="*/ 766744 w 7978900"/>
              <a:gd name="connsiteY40" fmla="*/ 19509 h 1920544"/>
              <a:gd name="connsiteX41" fmla="*/ 692746 w 7978900"/>
              <a:gd name="connsiteY41" fmla="*/ 38536 h 1920544"/>
              <a:gd name="connsiteX42" fmla="*/ 729195 w 7978900"/>
              <a:gd name="connsiteY42" fmla="*/ 82562 h 1920544"/>
              <a:gd name="connsiteX43" fmla="*/ 805716 w 7978900"/>
              <a:gd name="connsiteY43" fmla="*/ 332213 h 1920544"/>
              <a:gd name="connsiteX44" fmla="*/ 357660 w 7978900"/>
              <a:gd name="connsiteY44" fmla="*/ 778729 h 1920544"/>
              <a:gd name="connsiteX45" fmla="*/ 107148 w 7978900"/>
              <a:gd name="connsiteY45" fmla="*/ 702471 h 1920544"/>
              <a:gd name="connsiteX46" fmla="*/ 53224 w 7978900"/>
              <a:gd name="connsiteY46" fmla="*/ 658133 h 1920544"/>
              <a:gd name="connsiteX47" fmla="*/ 19509 w 7978900"/>
              <a:gd name="connsiteY47" fmla="*/ 766744 h 1920544"/>
              <a:gd name="connsiteX48" fmla="*/ 0 w 7978900"/>
              <a:gd name="connsiteY48" fmla="*/ 960272 h 1920544"/>
              <a:gd name="connsiteX49" fmla="*/ 0 w 7978900"/>
              <a:gd name="connsiteY49" fmla="*/ 1920544 h 1920544"/>
              <a:gd name="connsiteX50" fmla="*/ 860457 w 7978900"/>
              <a:gd name="connsiteY50" fmla="*/ 1920544 h 1920544"/>
              <a:gd name="connsiteX51" fmla="*/ 762088 w 7978900"/>
              <a:gd name="connsiteY51" fmla="*/ 1801091 h 1920544"/>
              <a:gd name="connsiteX52" fmla="*/ 582064 w 7978900"/>
              <a:gd name="connsiteY52" fmla="*/ 1210597 h 1920544"/>
              <a:gd name="connsiteX53" fmla="*/ 1636164 w 7978900"/>
              <a:gd name="connsiteY53" fmla="*/ 154465 h 1920544"/>
              <a:gd name="connsiteX54" fmla="*/ 2046467 w 7978900"/>
              <a:gd name="connsiteY54" fmla="*/ 237461 h 1920544"/>
              <a:gd name="connsiteX55" fmla="*/ 2109483 w 7978900"/>
              <a:gd name="connsiteY55" fmla="*/ 267876 h 1920544"/>
              <a:gd name="connsiteX56" fmla="*/ 2145407 w 7978900"/>
              <a:gd name="connsiteY56" fmla="*/ 201512 h 1920544"/>
              <a:gd name="connsiteX57" fmla="*/ 2242288 w 7978900"/>
              <a:gd name="connsiteY57" fmla="*/ 83776 h 1920544"/>
              <a:gd name="connsiteX58" fmla="*/ 3242568 w 7978900"/>
              <a:gd name="connsiteY58" fmla="*/ 0 h 1920544"/>
              <a:gd name="connsiteX59" fmla="*/ 2364045 w 7978900"/>
              <a:gd name="connsiteY59" fmla="*/ 0 h 1920544"/>
              <a:gd name="connsiteX60" fmla="*/ 2251568 w 7978900"/>
              <a:gd name="connsiteY60" fmla="*/ 93055 h 1920544"/>
              <a:gd name="connsiteX61" fmla="*/ 2156289 w 7978900"/>
              <a:gd name="connsiteY61" fmla="*/ 208849 h 1920544"/>
              <a:gd name="connsiteX62" fmla="*/ 2121261 w 7978900"/>
              <a:gd name="connsiteY62" fmla="*/ 273560 h 1920544"/>
              <a:gd name="connsiteX63" fmla="*/ 2138611 w 7978900"/>
              <a:gd name="connsiteY63" fmla="*/ 281934 h 1920544"/>
              <a:gd name="connsiteX64" fmla="*/ 2690264 w 7978900"/>
              <a:gd name="connsiteY64" fmla="*/ 1210597 h 1920544"/>
              <a:gd name="connsiteX65" fmla="*/ 2678119 w 7978900"/>
              <a:gd name="connsiteY65" fmla="*/ 1371436 h 1920544"/>
              <a:gd name="connsiteX66" fmla="*/ 2667835 w 7978900"/>
              <a:gd name="connsiteY66" fmla="*/ 1416142 h 1920544"/>
              <a:gd name="connsiteX67" fmla="*/ 2723527 w 7978900"/>
              <a:gd name="connsiteY67" fmla="*/ 1424665 h 1920544"/>
              <a:gd name="connsiteX68" fmla="*/ 2803306 w 7978900"/>
              <a:gd name="connsiteY68" fmla="*/ 1428704 h 1920544"/>
              <a:gd name="connsiteX69" fmla="*/ 3583582 w 7978900"/>
              <a:gd name="connsiteY69" fmla="*/ 646299 h 1920544"/>
              <a:gd name="connsiteX70" fmla="*/ 3355045 w 7978900"/>
              <a:gd name="connsiteY70" fmla="*/ 93055 h 1920544"/>
              <a:gd name="connsiteX71" fmla="*/ 7978900 w 7978900"/>
              <a:gd name="connsiteY71" fmla="*/ 0 h 1920544"/>
              <a:gd name="connsiteX72" fmla="*/ 3263059 w 7978900"/>
              <a:gd name="connsiteY72" fmla="*/ 0 h 1920544"/>
              <a:gd name="connsiteX73" fmla="*/ 3364324 w 7978900"/>
              <a:gd name="connsiteY73" fmla="*/ 83776 h 1920544"/>
              <a:gd name="connsiteX74" fmla="*/ 3596705 w 7978900"/>
              <a:gd name="connsiteY74" fmla="*/ 646299 h 1920544"/>
              <a:gd name="connsiteX75" fmla="*/ 2803306 w 7978900"/>
              <a:gd name="connsiteY75" fmla="*/ 1441827 h 1920544"/>
              <a:gd name="connsiteX76" fmla="*/ 2722186 w 7978900"/>
              <a:gd name="connsiteY76" fmla="*/ 1437720 h 1920544"/>
              <a:gd name="connsiteX77" fmla="*/ 2664889 w 7978900"/>
              <a:gd name="connsiteY77" fmla="*/ 1428952 h 1920544"/>
              <a:gd name="connsiteX78" fmla="*/ 2642874 w 7978900"/>
              <a:gd name="connsiteY78" fmla="*/ 1524659 h 1920544"/>
              <a:gd name="connsiteX79" fmla="*/ 2510240 w 7978900"/>
              <a:gd name="connsiteY79" fmla="*/ 1801091 h 1920544"/>
              <a:gd name="connsiteX80" fmla="*/ 2411872 w 7978900"/>
              <a:gd name="connsiteY80" fmla="*/ 1920544 h 1920544"/>
              <a:gd name="connsiteX81" fmla="*/ 3691725 w 7978900"/>
              <a:gd name="connsiteY81" fmla="*/ 1920544 h 1920544"/>
              <a:gd name="connsiteX82" fmla="*/ 3687371 w 7978900"/>
              <a:gd name="connsiteY82" fmla="*/ 1906509 h 1920544"/>
              <a:gd name="connsiteX83" fmla="*/ 3664536 w 7978900"/>
              <a:gd name="connsiteY83" fmla="*/ 1679840 h 1920544"/>
              <a:gd name="connsiteX84" fmla="*/ 4788486 w 7978900"/>
              <a:gd name="connsiteY84" fmla="*/ 555128 h 1920544"/>
              <a:gd name="connsiteX85" fmla="*/ 5912436 w 7978900"/>
              <a:gd name="connsiteY85" fmla="*/ 1679840 h 1920544"/>
              <a:gd name="connsiteX86" fmla="*/ 5889601 w 7978900"/>
              <a:gd name="connsiteY86" fmla="*/ 1906509 h 1920544"/>
              <a:gd name="connsiteX87" fmla="*/ 5885247 w 7978900"/>
              <a:gd name="connsiteY87" fmla="*/ 1920544 h 1920544"/>
              <a:gd name="connsiteX88" fmla="*/ 7018628 w 7978900"/>
              <a:gd name="connsiteY88" fmla="*/ 1920544 h 1920544"/>
              <a:gd name="connsiteX89" fmla="*/ 7978900 w 7978900"/>
              <a:gd name="connsiteY89" fmla="*/ 960272 h 192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978900" h="1920544">
                <a:moveTo>
                  <a:pt x="4788486" y="571178"/>
                </a:moveTo>
                <a:cubicBezTo>
                  <a:pt x="4176610" y="571178"/>
                  <a:pt x="3680586" y="1067543"/>
                  <a:pt x="3680586" y="1679840"/>
                </a:cubicBezTo>
                <a:cubicBezTo>
                  <a:pt x="3680586" y="1756377"/>
                  <a:pt x="3688337" y="1831103"/>
                  <a:pt x="3703095" y="1903274"/>
                </a:cubicBezTo>
                <a:lnTo>
                  <a:pt x="3708452" y="1920544"/>
                </a:lnTo>
                <a:lnTo>
                  <a:pt x="5868520" y="1920544"/>
                </a:lnTo>
                <a:lnTo>
                  <a:pt x="5873877" y="1903274"/>
                </a:lnTo>
                <a:cubicBezTo>
                  <a:pt x="5888636" y="1831103"/>
                  <a:pt x="5896386" y="1756377"/>
                  <a:pt x="5896386" y="1679840"/>
                </a:cubicBezTo>
                <a:cubicBezTo>
                  <a:pt x="5896386" y="1067543"/>
                  <a:pt x="5400362" y="571178"/>
                  <a:pt x="4788486" y="571178"/>
                </a:cubicBezTo>
                <a:close/>
                <a:moveTo>
                  <a:pt x="2114315" y="286392"/>
                </a:moveTo>
                <a:lnTo>
                  <a:pt x="2084348" y="341752"/>
                </a:lnTo>
                <a:cubicBezTo>
                  <a:pt x="2044864" y="435358"/>
                  <a:pt x="2023030" y="538272"/>
                  <a:pt x="2023030" y="646299"/>
                </a:cubicBezTo>
                <a:cubicBezTo>
                  <a:pt x="2023030" y="1024395"/>
                  <a:pt x="2290494" y="1339852"/>
                  <a:pt x="2646053" y="1412808"/>
                </a:cubicBezTo>
                <a:lnTo>
                  <a:pt x="2653411" y="1413934"/>
                </a:lnTo>
                <a:lnTo>
                  <a:pt x="2663698" y="1369214"/>
                </a:lnTo>
                <a:cubicBezTo>
                  <a:pt x="2671585" y="1317495"/>
                  <a:pt x="2675675" y="1264525"/>
                  <a:pt x="2675675" y="1210597"/>
                </a:cubicBezTo>
                <a:cubicBezTo>
                  <a:pt x="2675675" y="815128"/>
                  <a:pt x="2455699" y="471137"/>
                  <a:pt x="2131657" y="294763"/>
                </a:cubicBezTo>
                <a:close/>
                <a:moveTo>
                  <a:pt x="1636164" y="169054"/>
                </a:moveTo>
                <a:cubicBezTo>
                  <a:pt x="1062058" y="169054"/>
                  <a:pt x="596653" y="635369"/>
                  <a:pt x="596653" y="1210597"/>
                </a:cubicBezTo>
                <a:cubicBezTo>
                  <a:pt x="596653" y="1426308"/>
                  <a:pt x="662101" y="1626702"/>
                  <a:pt x="774185" y="1792934"/>
                </a:cubicBezTo>
                <a:lnTo>
                  <a:pt x="879268" y="1920544"/>
                </a:lnTo>
                <a:lnTo>
                  <a:pt x="2393060" y="1920544"/>
                </a:lnTo>
                <a:lnTo>
                  <a:pt x="2498143" y="1792934"/>
                </a:lnTo>
                <a:cubicBezTo>
                  <a:pt x="2554186" y="1709818"/>
                  <a:pt x="2598569" y="1618162"/>
                  <a:pt x="2628941" y="1520320"/>
                </a:cubicBezTo>
                <a:lnTo>
                  <a:pt x="2650465" y="1426745"/>
                </a:lnTo>
                <a:lnTo>
                  <a:pt x="2643409" y="1425665"/>
                </a:lnTo>
                <a:cubicBezTo>
                  <a:pt x="2281870" y="1351485"/>
                  <a:pt x="2009907" y="1030737"/>
                  <a:pt x="2009907" y="646299"/>
                </a:cubicBezTo>
                <a:cubicBezTo>
                  <a:pt x="2009907" y="536460"/>
                  <a:pt x="2032108" y="431819"/>
                  <a:pt x="2072257" y="336644"/>
                </a:cubicBezTo>
                <a:lnTo>
                  <a:pt x="2102536" y="280707"/>
                </a:lnTo>
                <a:lnTo>
                  <a:pt x="2040789" y="250904"/>
                </a:lnTo>
                <a:cubicBezTo>
                  <a:pt x="1916423" y="198199"/>
                  <a:pt x="1779691" y="169054"/>
                  <a:pt x="1636164" y="169054"/>
                </a:cubicBezTo>
                <a:close/>
                <a:moveTo>
                  <a:pt x="676216" y="42786"/>
                </a:moveTo>
                <a:lnTo>
                  <a:pt x="674717" y="43172"/>
                </a:lnTo>
                <a:cubicBezTo>
                  <a:pt x="404096" y="127344"/>
                  <a:pt x="184796" y="327999"/>
                  <a:pt x="75463" y="586491"/>
                </a:cubicBezTo>
                <a:lnTo>
                  <a:pt x="58167" y="642209"/>
                </a:lnTo>
                <a:lnTo>
                  <a:pt x="115821" y="689608"/>
                </a:lnTo>
                <a:cubicBezTo>
                  <a:pt x="184855" y="736081"/>
                  <a:pt x="268078" y="763217"/>
                  <a:pt x="357660" y="763217"/>
                </a:cubicBezTo>
                <a:cubicBezTo>
                  <a:pt x="596547" y="763217"/>
                  <a:pt x="790204" y="570250"/>
                  <a:pt x="790204" y="332213"/>
                </a:cubicBezTo>
                <a:cubicBezTo>
                  <a:pt x="790204" y="242949"/>
                  <a:pt x="762971" y="160023"/>
                  <a:pt x="716332" y="91235"/>
                </a:cubicBezTo>
                <a:close/>
                <a:moveTo>
                  <a:pt x="2343554" y="0"/>
                </a:moveTo>
                <a:lnTo>
                  <a:pt x="960272" y="0"/>
                </a:lnTo>
                <a:cubicBezTo>
                  <a:pt x="893979" y="0"/>
                  <a:pt x="829255" y="6718"/>
                  <a:pt x="766744" y="19509"/>
                </a:cubicBezTo>
                <a:lnTo>
                  <a:pt x="692746" y="38536"/>
                </a:lnTo>
                <a:lnTo>
                  <a:pt x="729195" y="82562"/>
                </a:lnTo>
                <a:cubicBezTo>
                  <a:pt x="777507" y="153826"/>
                  <a:pt x="805716" y="239737"/>
                  <a:pt x="805716" y="332213"/>
                </a:cubicBezTo>
                <a:cubicBezTo>
                  <a:pt x="805716" y="578817"/>
                  <a:pt x="605114" y="778729"/>
                  <a:pt x="357660" y="778729"/>
                </a:cubicBezTo>
                <a:cubicBezTo>
                  <a:pt x="264865" y="778729"/>
                  <a:pt x="178658" y="750617"/>
                  <a:pt x="107148" y="702471"/>
                </a:cubicBezTo>
                <a:lnTo>
                  <a:pt x="53224" y="658133"/>
                </a:lnTo>
                <a:lnTo>
                  <a:pt x="19509" y="766744"/>
                </a:lnTo>
                <a:cubicBezTo>
                  <a:pt x="6718" y="829255"/>
                  <a:pt x="0" y="893979"/>
                  <a:pt x="0" y="960272"/>
                </a:cubicBezTo>
                <a:lnTo>
                  <a:pt x="0" y="1920544"/>
                </a:lnTo>
                <a:lnTo>
                  <a:pt x="860457" y="1920544"/>
                </a:lnTo>
                <a:lnTo>
                  <a:pt x="762088" y="1801091"/>
                </a:lnTo>
                <a:cubicBezTo>
                  <a:pt x="648430" y="1632531"/>
                  <a:pt x="582064" y="1429329"/>
                  <a:pt x="582064" y="1210597"/>
                </a:cubicBezTo>
                <a:cubicBezTo>
                  <a:pt x="582064" y="627311"/>
                  <a:pt x="1054001" y="154465"/>
                  <a:pt x="1636164" y="154465"/>
                </a:cubicBezTo>
                <a:cubicBezTo>
                  <a:pt x="1781705" y="154465"/>
                  <a:pt x="1920357" y="184018"/>
                  <a:pt x="2046467" y="237461"/>
                </a:cubicBezTo>
                <a:lnTo>
                  <a:pt x="2109483" y="267876"/>
                </a:lnTo>
                <a:lnTo>
                  <a:pt x="2145407" y="201512"/>
                </a:lnTo>
                <a:cubicBezTo>
                  <a:pt x="2173923" y="159190"/>
                  <a:pt x="2206394" y="119766"/>
                  <a:pt x="2242288" y="83776"/>
                </a:cubicBezTo>
                <a:close/>
                <a:moveTo>
                  <a:pt x="3242568" y="0"/>
                </a:moveTo>
                <a:lnTo>
                  <a:pt x="2364045" y="0"/>
                </a:lnTo>
                <a:lnTo>
                  <a:pt x="2251568" y="93055"/>
                </a:lnTo>
                <a:cubicBezTo>
                  <a:pt x="2216267" y="128452"/>
                  <a:pt x="2184333" y="167225"/>
                  <a:pt x="2156289" y="208849"/>
                </a:cubicBezTo>
                <a:lnTo>
                  <a:pt x="2121261" y="273560"/>
                </a:lnTo>
                <a:lnTo>
                  <a:pt x="2138611" y="281934"/>
                </a:lnTo>
                <a:cubicBezTo>
                  <a:pt x="2467200" y="460779"/>
                  <a:pt x="2690264" y="809588"/>
                  <a:pt x="2690264" y="1210597"/>
                </a:cubicBezTo>
                <a:cubicBezTo>
                  <a:pt x="2690264" y="1265280"/>
                  <a:pt x="2686116" y="1318992"/>
                  <a:pt x="2678119" y="1371436"/>
                </a:cubicBezTo>
                <a:lnTo>
                  <a:pt x="2667835" y="1416142"/>
                </a:lnTo>
                <a:lnTo>
                  <a:pt x="2723527" y="1424665"/>
                </a:lnTo>
                <a:cubicBezTo>
                  <a:pt x="2749758" y="1427336"/>
                  <a:pt x="2776373" y="1428704"/>
                  <a:pt x="2803306" y="1428704"/>
                </a:cubicBezTo>
                <a:cubicBezTo>
                  <a:pt x="3234241" y="1428704"/>
                  <a:pt x="3583582" y="1078409"/>
                  <a:pt x="3583582" y="646299"/>
                </a:cubicBezTo>
                <a:cubicBezTo>
                  <a:pt x="3583582" y="430244"/>
                  <a:pt x="3496247" y="234643"/>
                  <a:pt x="3355045" y="93055"/>
                </a:cubicBezTo>
                <a:close/>
                <a:moveTo>
                  <a:pt x="7978900" y="0"/>
                </a:moveTo>
                <a:lnTo>
                  <a:pt x="3263059" y="0"/>
                </a:lnTo>
                <a:lnTo>
                  <a:pt x="3364324" y="83776"/>
                </a:lnTo>
                <a:cubicBezTo>
                  <a:pt x="3507901" y="227738"/>
                  <a:pt x="3596705" y="426620"/>
                  <a:pt x="3596705" y="646299"/>
                </a:cubicBezTo>
                <a:cubicBezTo>
                  <a:pt x="3596705" y="1085657"/>
                  <a:pt x="3241488" y="1441827"/>
                  <a:pt x="2803306" y="1441827"/>
                </a:cubicBezTo>
                <a:cubicBezTo>
                  <a:pt x="2775920" y="1441827"/>
                  <a:pt x="2748858" y="1440436"/>
                  <a:pt x="2722186" y="1437720"/>
                </a:cubicBezTo>
                <a:lnTo>
                  <a:pt x="2664889" y="1428952"/>
                </a:lnTo>
                <a:lnTo>
                  <a:pt x="2642874" y="1524659"/>
                </a:lnTo>
                <a:cubicBezTo>
                  <a:pt x="2612075" y="1623871"/>
                  <a:pt x="2567069" y="1716811"/>
                  <a:pt x="2510240" y="1801091"/>
                </a:cubicBezTo>
                <a:lnTo>
                  <a:pt x="2411872" y="1920544"/>
                </a:lnTo>
                <a:lnTo>
                  <a:pt x="3691725" y="1920544"/>
                </a:lnTo>
                <a:lnTo>
                  <a:pt x="3687371" y="1906509"/>
                </a:lnTo>
                <a:cubicBezTo>
                  <a:pt x="3672399" y="1833293"/>
                  <a:pt x="3664536" y="1757485"/>
                  <a:pt x="3664536" y="1679840"/>
                </a:cubicBezTo>
                <a:cubicBezTo>
                  <a:pt x="3664536" y="1058679"/>
                  <a:pt x="4167746" y="555128"/>
                  <a:pt x="4788486" y="555128"/>
                </a:cubicBezTo>
                <a:cubicBezTo>
                  <a:pt x="5409226" y="555128"/>
                  <a:pt x="5912436" y="1058679"/>
                  <a:pt x="5912436" y="1679840"/>
                </a:cubicBezTo>
                <a:cubicBezTo>
                  <a:pt x="5912436" y="1757485"/>
                  <a:pt x="5904573" y="1833293"/>
                  <a:pt x="5889601" y="1906509"/>
                </a:cubicBezTo>
                <a:lnTo>
                  <a:pt x="5885247" y="1920544"/>
                </a:lnTo>
                <a:lnTo>
                  <a:pt x="7018628" y="1920544"/>
                </a:lnTo>
                <a:cubicBezTo>
                  <a:pt x="7548972" y="1920544"/>
                  <a:pt x="7978900" y="1490616"/>
                  <a:pt x="7978900" y="96027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48">
            <a:extLst>
              <a:ext uri="{FF2B5EF4-FFF2-40B4-BE49-F238E27FC236}">
                <a16:creationId xmlns:a16="http://schemas.microsoft.com/office/drawing/2014/main" id="{149AC382-8E60-7D58-8D49-D458B5B5F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0940" y="2277302"/>
            <a:ext cx="1666618" cy="13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219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54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D41E8B4-7BA6-DB30-A34F-706421182E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71797"/>
            <a:ext cx="7918663" cy="416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 dirty="0"/>
              <a:t>Subhead — Aptos (Bold), 18 pt.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A361ED-E400-6967-52AD-E636ED3DF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4718"/>
            <a:ext cx="7918663" cy="7770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 headline — </a:t>
            </a:r>
            <a:br>
              <a:rPr lang="en-US" dirty="0"/>
            </a:br>
            <a:r>
              <a:rPr lang="en-US" dirty="0"/>
              <a:t>Aptos Black, 26 pt.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E68C1-4D97-7203-A77A-4E3FD127BDF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714223"/>
            <a:ext cx="7908925" cy="2720617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4F204-CE53-642A-FEE8-151C1095A5C4}"/>
              </a:ext>
            </a:extLst>
          </p:cNvPr>
          <p:cNvSpPr/>
          <p:nvPr userDrawn="1"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70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3676A8-DE12-F2FD-E970-89EDCE9A4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33266"/>
            <a:ext cx="7918663" cy="413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4719"/>
            <a:ext cx="7918663" cy="41394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One-line headline — Aptos Black, 26 pt.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4D96DB-E052-96AC-6243-3B1827A434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359244"/>
            <a:ext cx="7918704" cy="3075596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23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886700" cy="45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Headline — Aptos Black, 26 pt.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F852F-0DF0-8A11-83EF-B6377EFCB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70432"/>
            <a:ext cx="7886700" cy="3264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D39273-89C7-AF1F-ADF6-220D8D4A0D96}"/>
              </a:ext>
            </a:extLst>
          </p:cNvPr>
          <p:cNvSpPr txBox="1"/>
          <p:nvPr userDrawn="1"/>
        </p:nvSpPr>
        <p:spPr>
          <a:xfrm>
            <a:off x="8515102" y="4826952"/>
            <a:ext cx="4940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0" kern="1200" cap="none">
                <a:solidFill>
                  <a:schemeClr val="tx2"/>
                </a:solidFill>
                <a:latin typeface="+mn-lt"/>
                <a:ea typeface="+mn-ea"/>
                <a:cs typeface="Lato Medium" panose="020F0602020204030203" pitchFamily="34" charset="0"/>
              </a:rPr>
              <a:t>RNL   </a:t>
            </a:r>
            <a:fld id="{DC6B3A31-DE8F-4705-ADAE-B66C3479EE3B}" type="slidenum">
              <a:rPr lang="en-US" sz="700" b="0" kern="1200" cap="none" smtClean="0">
                <a:solidFill>
                  <a:schemeClr val="tx2"/>
                </a:solidFill>
                <a:latin typeface="+mn-lt"/>
                <a:ea typeface="+mn-ea"/>
                <a:cs typeface="Lato Medium" panose="020F0602020204030203" pitchFamily="34" charset="0"/>
              </a:rPr>
              <a:pPr algn="r"/>
              <a:t>‹#›</a:t>
            </a:fld>
            <a:endParaRPr lang="en-US" sz="700" b="0" kern="1200" cap="none">
              <a:solidFill>
                <a:schemeClr val="tx2"/>
              </a:solidFill>
              <a:latin typeface="+mn-lt"/>
              <a:ea typeface="+mn-ea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0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4" r:id="rId3"/>
    <p:sldLayoutId id="2147483673" r:id="rId4"/>
    <p:sldLayoutId id="2147483737" r:id="rId5"/>
    <p:sldLayoutId id="2147483681" r:id="rId6"/>
    <p:sldLayoutId id="2147483662" r:id="rId7"/>
    <p:sldLayoutId id="2147483736" r:id="rId8"/>
    <p:sldLayoutId id="2147483735" r:id="rId9"/>
    <p:sldLayoutId id="2147483675" r:id="rId10"/>
    <p:sldLayoutId id="2147483676" r:id="rId11"/>
    <p:sldLayoutId id="2147483677" r:id="rId12"/>
    <p:sldLayoutId id="2147483742" r:id="rId13"/>
    <p:sldLayoutId id="2147483744" r:id="rId14"/>
    <p:sldLayoutId id="2147483745" r:id="rId15"/>
    <p:sldLayoutId id="2147483678" r:id="rId16"/>
    <p:sldLayoutId id="2147483679" r:id="rId17"/>
    <p:sldLayoutId id="2147483680" r:id="rId18"/>
    <p:sldLayoutId id="2147483731" r:id="rId19"/>
    <p:sldLayoutId id="2147483732" r:id="rId20"/>
    <p:sldLayoutId id="2147483733" r:id="rId21"/>
    <p:sldLayoutId id="2147483734" r:id="rId22"/>
    <p:sldLayoutId id="2147483663" r:id="rId23"/>
    <p:sldLayoutId id="2147483687" r:id="rId24"/>
    <p:sldLayoutId id="2147483694" r:id="rId25"/>
    <p:sldLayoutId id="2147483698" r:id="rId26"/>
    <p:sldLayoutId id="2147483702" r:id="rId27"/>
    <p:sldLayoutId id="2147483706" r:id="rId28"/>
    <p:sldLayoutId id="2147483738" r:id="rId29"/>
    <p:sldLayoutId id="2147483711" r:id="rId30"/>
    <p:sldLayoutId id="2147483713" r:id="rId31"/>
    <p:sldLayoutId id="2147483714" r:id="rId32"/>
    <p:sldLayoutId id="2147483715" r:id="rId33"/>
    <p:sldLayoutId id="2147483690" r:id="rId34"/>
    <p:sldLayoutId id="2147483692" r:id="rId35"/>
    <p:sldLayoutId id="2147483696" r:id="rId36"/>
    <p:sldLayoutId id="2147483701" r:id="rId37"/>
    <p:sldLayoutId id="2147483704" r:id="rId38"/>
    <p:sldLayoutId id="2147483708" r:id="rId39"/>
    <p:sldLayoutId id="2147483739" r:id="rId40"/>
    <p:sldLayoutId id="2147483716" r:id="rId41"/>
    <p:sldLayoutId id="2147483722" r:id="rId42"/>
    <p:sldLayoutId id="2147483725" r:id="rId43"/>
    <p:sldLayoutId id="2147483728" r:id="rId44"/>
    <p:sldLayoutId id="2147483689" r:id="rId45"/>
    <p:sldLayoutId id="2147483693" r:id="rId46"/>
    <p:sldLayoutId id="2147483697" r:id="rId47"/>
    <p:sldLayoutId id="2147483699" r:id="rId48"/>
    <p:sldLayoutId id="2147483705" r:id="rId49"/>
    <p:sldLayoutId id="2147483709" r:id="rId50"/>
    <p:sldLayoutId id="2147483740" r:id="rId51"/>
    <p:sldLayoutId id="2147483717" r:id="rId52"/>
    <p:sldLayoutId id="2147483723" r:id="rId53"/>
    <p:sldLayoutId id="2147483726" r:id="rId54"/>
    <p:sldLayoutId id="2147483729" r:id="rId55"/>
    <p:sldLayoutId id="2147483688" r:id="rId56"/>
    <p:sldLayoutId id="2147483691" r:id="rId57"/>
    <p:sldLayoutId id="2147483695" r:id="rId58"/>
    <p:sldLayoutId id="2147483700" r:id="rId59"/>
    <p:sldLayoutId id="2147483703" r:id="rId60"/>
    <p:sldLayoutId id="2147483707" r:id="rId61"/>
    <p:sldLayoutId id="2147483741" r:id="rId62"/>
    <p:sldLayoutId id="2147483718" r:id="rId63"/>
    <p:sldLayoutId id="2147483724" r:id="rId64"/>
    <p:sldLayoutId id="2147483727" r:id="rId65"/>
    <p:sldLayoutId id="2147483730" r:id="rId66"/>
    <p:sldLayoutId id="2147483682" r:id="rId67"/>
    <p:sldLayoutId id="2147483683" r:id="rId68"/>
    <p:sldLayoutId id="2147483684" r:id="rId69"/>
    <p:sldLayoutId id="2147483685" r:id="rId70"/>
    <p:sldLayoutId id="2147483686" r:id="rId71"/>
    <p:sldLayoutId id="2147483667" r:id="rId7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8872" indent="-118872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-118872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-118872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-118872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-118872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1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F28254-E404-298B-1C41-80D1121CB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6256-6332-4EA8-80F9-BF85EAFB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RNL Satisfaction Priorities Survey Results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CC9A5C-3059-7A92-99E7-6BA092642A6C}"/>
              </a:ext>
            </a:extLst>
          </p:cNvPr>
          <p:cNvSpPr txBox="1">
            <a:spLocks/>
          </p:cNvSpPr>
          <p:nvPr/>
        </p:nvSpPr>
        <p:spPr>
          <a:xfrm>
            <a:off x="457199" y="708661"/>
            <a:ext cx="5735445" cy="413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i="0" kern="1200">
                <a:solidFill>
                  <a:schemeClr val="accent3"/>
                </a:solidFill>
                <a:latin typeface="+mn-lt"/>
                <a:ea typeface="+mn-ea"/>
                <a:cs typeface="Aptos Regular" pitchFamily="50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Executive Summary Template</a:t>
            </a:r>
          </a:p>
        </p:txBody>
      </p:sp>
      <p:pic>
        <p:nvPicPr>
          <p:cNvPr id="3" name="Picture 2" descr="A logo with colorful circles&#10;&#10;Description automatically generated">
            <a:extLst>
              <a:ext uri="{FF2B5EF4-FFF2-40B4-BE49-F238E27FC236}">
                <a16:creationId xmlns:a16="http://schemas.microsoft.com/office/drawing/2014/main" id="{0AC0C6AA-D357-3F6C-7A23-769189A20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45" y="234811"/>
            <a:ext cx="1087582" cy="880555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D1E530F-4562-BE3E-99DD-6A26D0BED412}"/>
              </a:ext>
            </a:extLst>
          </p:cNvPr>
          <p:cNvSpPr txBox="1">
            <a:spLocks/>
          </p:cNvSpPr>
          <p:nvPr/>
        </p:nvSpPr>
        <p:spPr>
          <a:xfrm>
            <a:off x="457199" y="1115366"/>
            <a:ext cx="8368146" cy="3435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i="0" kern="1200">
                <a:solidFill>
                  <a:schemeClr val="accent3"/>
                </a:solidFill>
                <a:latin typeface="+mn-lt"/>
                <a:ea typeface="+mn-ea"/>
                <a:cs typeface="Aptos Regular" pitchFamily="50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The SPS Executive Summary is not exportable but can easily be used as a stand-alone piece to share your results. To use our template: </a:t>
            </a:r>
          </a:p>
          <a:p>
            <a:pPr marL="342900" indent="-342900">
              <a:buAutoNum type="arabicPeriod"/>
            </a:pPr>
            <a:r>
              <a:rPr lang="en-US" sz="1400" b="0" dirty="0">
                <a:solidFill>
                  <a:schemeClr val="tx1"/>
                </a:solidFill>
              </a:rPr>
              <a:t>Login to your RNL Client Reporting Portal</a:t>
            </a:r>
          </a:p>
          <a:p>
            <a:pPr marL="342900" indent="-342900">
              <a:buAutoNum type="arabicPeriod"/>
            </a:pPr>
            <a:r>
              <a:rPr lang="en-US" sz="1400" b="0" dirty="0">
                <a:solidFill>
                  <a:schemeClr val="tx1"/>
                </a:solidFill>
              </a:rPr>
              <a:t>Pull up the desired report (Main Report, Single Group Report, or Versus Report)</a:t>
            </a:r>
          </a:p>
          <a:p>
            <a:pPr marL="342900" indent="-342900">
              <a:buAutoNum type="arabicPeriod"/>
            </a:pPr>
            <a:r>
              <a:rPr lang="en-US" sz="1400" b="0" dirty="0">
                <a:solidFill>
                  <a:schemeClr val="tx1"/>
                </a:solidFill>
              </a:rPr>
              <a:t>Go to the Executive Summary Tab</a:t>
            </a:r>
          </a:p>
          <a:p>
            <a:pPr marL="342900" indent="-342900">
              <a:buAutoNum type="arabicPeriod"/>
            </a:pPr>
            <a:r>
              <a:rPr lang="en-US" sz="1400" b="0" dirty="0">
                <a:solidFill>
                  <a:schemeClr val="tx1"/>
                </a:solidFill>
              </a:rPr>
              <a:t>Adjust your screen width so you can see as much of the screen as possible</a:t>
            </a:r>
          </a:p>
          <a:p>
            <a:pPr marL="342900" indent="-342900">
              <a:buAutoNum type="arabicPeriod"/>
            </a:pPr>
            <a:r>
              <a:rPr lang="en-US" sz="1400" b="0" dirty="0">
                <a:solidFill>
                  <a:schemeClr val="tx1"/>
                </a:solidFill>
              </a:rPr>
              <a:t>On the next slide, </a:t>
            </a:r>
            <a:r>
              <a:rPr lang="en-US" sz="1400" b="0" i="1" dirty="0">
                <a:solidFill>
                  <a:schemeClr val="tx1"/>
                </a:solidFill>
              </a:rPr>
              <a:t>replace the image in the upper right corner with your logo</a:t>
            </a:r>
          </a:p>
          <a:p>
            <a:pPr marL="342900" indent="-342900">
              <a:buAutoNum type="arabicPeriod"/>
            </a:pPr>
            <a:r>
              <a:rPr lang="en-US" sz="1400" b="0" dirty="0">
                <a:solidFill>
                  <a:schemeClr val="tx1"/>
                </a:solidFill>
              </a:rPr>
              <a:t>On both slides, </a:t>
            </a:r>
            <a:r>
              <a:rPr lang="en-US" sz="1400" b="0" i="1" dirty="0">
                <a:solidFill>
                  <a:schemeClr val="tx1"/>
                </a:solidFill>
              </a:rPr>
              <a:t>update the survey administration name</a:t>
            </a:r>
          </a:p>
          <a:p>
            <a:pPr marL="342900" indent="-342900">
              <a:buAutoNum type="arabicPeriod"/>
            </a:pPr>
            <a:r>
              <a:rPr lang="en-US" sz="1400" b="0" dirty="0">
                <a:solidFill>
                  <a:schemeClr val="tx1"/>
                </a:solidFill>
              </a:rPr>
              <a:t>Open your snipping tool</a:t>
            </a:r>
          </a:p>
          <a:p>
            <a:pPr marL="342900" indent="-342900">
              <a:buAutoNum type="arabicPeriod"/>
            </a:pPr>
            <a:r>
              <a:rPr lang="en-US" sz="1400" b="0" i="1" dirty="0">
                <a:solidFill>
                  <a:schemeClr val="tx1"/>
                </a:solidFill>
              </a:rPr>
              <a:t>Screenshot the top section of the Executive Summary </a:t>
            </a:r>
            <a:r>
              <a:rPr lang="en-US" sz="1400" b="0" dirty="0">
                <a:solidFill>
                  <a:schemeClr val="tx1"/>
                </a:solidFill>
              </a:rPr>
              <a:t>(bottom line indicators and demographics)</a:t>
            </a:r>
          </a:p>
          <a:p>
            <a:pPr marL="342900" indent="-342900">
              <a:buAutoNum type="arabicPeriod"/>
            </a:pPr>
            <a:r>
              <a:rPr lang="en-US" sz="1400" b="0" dirty="0">
                <a:solidFill>
                  <a:schemeClr val="tx1"/>
                </a:solidFill>
              </a:rPr>
              <a:t>Paste into the next slide (replacing the existing screenshot)</a:t>
            </a:r>
          </a:p>
          <a:p>
            <a:pPr marL="342900" indent="-342900">
              <a:buAutoNum type="arabicPeriod"/>
            </a:pPr>
            <a:r>
              <a:rPr lang="en-US" sz="1400" b="0" i="1" dirty="0">
                <a:solidFill>
                  <a:schemeClr val="tx1"/>
                </a:solidFill>
              </a:rPr>
              <a:t>Screenshot the second section of the Executive Summary</a:t>
            </a:r>
            <a:r>
              <a:rPr lang="en-US" sz="1400" b="0" dirty="0">
                <a:solidFill>
                  <a:schemeClr val="tx1"/>
                </a:solidFill>
              </a:rPr>
              <a:t> (strengths and challenges)</a:t>
            </a:r>
          </a:p>
          <a:p>
            <a:pPr marL="342900" indent="-342900">
              <a:buAutoNum type="arabicPeriod"/>
            </a:pPr>
            <a:r>
              <a:rPr lang="en-US" sz="1400" b="0" dirty="0">
                <a:solidFill>
                  <a:schemeClr val="tx1"/>
                </a:solidFill>
              </a:rPr>
              <a:t>Paste into the final slide (replacing the existing screenshot)</a:t>
            </a:r>
          </a:p>
          <a:p>
            <a:pPr marL="342900" indent="-342900">
              <a:buAutoNum type="arabicPeriod"/>
            </a:pPr>
            <a:r>
              <a:rPr lang="en-US" sz="1400" b="0" dirty="0">
                <a:solidFill>
                  <a:schemeClr val="tx1"/>
                </a:solidFill>
              </a:rPr>
              <a:t>Save as PDF or PowerPoint</a:t>
            </a:r>
          </a:p>
          <a:p>
            <a:pPr marL="342900" indent="-342900">
              <a:buAutoNum type="arabicPeriod"/>
            </a:pPr>
            <a:endParaRPr lang="en-US" sz="1400" b="0" dirty="0">
              <a:solidFill>
                <a:schemeClr val="tx1"/>
              </a:solidFill>
            </a:endParaRPr>
          </a:p>
          <a:p>
            <a:r>
              <a:rPr lang="en-US" sz="1400" b="0" dirty="0">
                <a:solidFill>
                  <a:schemeClr val="tx1"/>
                </a:solidFill>
              </a:rPr>
              <a:t>If you are creating multiples, repeat steps 6-12.</a:t>
            </a:r>
          </a:p>
        </p:txBody>
      </p:sp>
    </p:spTree>
    <p:extLst>
      <p:ext uri="{BB962C8B-B14F-4D97-AF65-F5344CB8AC3E}">
        <p14:creationId xmlns:p14="http://schemas.microsoft.com/office/powerpoint/2010/main" val="263834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674B-0F97-F639-1234-C9F2BD14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23" y="123039"/>
            <a:ext cx="6964758" cy="413942"/>
          </a:xfrm>
        </p:spPr>
        <p:txBody>
          <a:bodyPr/>
          <a:lstStyle/>
          <a:p>
            <a:r>
              <a:rPr lang="en-US" dirty="0"/>
              <a:t>RNL Satisfaction Priorities Survey Results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2E3170F-7204-87A4-CC8F-F762E2C96D73}"/>
              </a:ext>
            </a:extLst>
          </p:cNvPr>
          <p:cNvSpPr txBox="1">
            <a:spLocks/>
          </p:cNvSpPr>
          <p:nvPr/>
        </p:nvSpPr>
        <p:spPr>
          <a:xfrm>
            <a:off x="457199" y="434789"/>
            <a:ext cx="5735445" cy="413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i="0" kern="1200">
                <a:solidFill>
                  <a:schemeClr val="accent3"/>
                </a:solidFill>
                <a:latin typeface="+mn-lt"/>
                <a:ea typeface="+mn-ea"/>
                <a:cs typeface="Aptos Regular" pitchFamily="50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Survey Administration Name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243AB0D-DDAC-7D23-993F-84FFD0913944}"/>
              </a:ext>
            </a:extLst>
          </p:cNvPr>
          <p:cNvGrpSpPr/>
          <p:nvPr/>
        </p:nvGrpSpPr>
        <p:grpSpPr>
          <a:xfrm>
            <a:off x="7550727" y="294719"/>
            <a:ext cx="1226128" cy="1021463"/>
            <a:chOff x="7550727" y="294719"/>
            <a:chExt cx="1226128" cy="10214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2C521A-2329-ED1E-D6FF-194965EBEEBF}"/>
                </a:ext>
              </a:extLst>
            </p:cNvPr>
            <p:cNvSpPr/>
            <p:nvPr/>
          </p:nvSpPr>
          <p:spPr>
            <a:xfrm>
              <a:off x="7550727" y="294719"/>
              <a:ext cx="1226128" cy="10214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20BBB3-71B2-880C-B946-3D27324AAE0C}"/>
                </a:ext>
              </a:extLst>
            </p:cNvPr>
            <p:cNvGrpSpPr/>
            <p:nvPr/>
          </p:nvGrpSpPr>
          <p:grpSpPr>
            <a:xfrm>
              <a:off x="7866758" y="402870"/>
              <a:ext cx="594065" cy="609551"/>
              <a:chOff x="7027996" y="1408246"/>
              <a:chExt cx="594065" cy="609551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0ABC5F3-D7F6-279C-E6D8-1C0037D5346E}"/>
                  </a:ext>
                </a:extLst>
              </p:cNvPr>
              <p:cNvSpPr/>
              <p:nvPr/>
            </p:nvSpPr>
            <p:spPr>
              <a:xfrm>
                <a:off x="7102993" y="1722008"/>
                <a:ext cx="78146" cy="196941"/>
              </a:xfrm>
              <a:custGeom>
                <a:avLst/>
                <a:gdLst>
                  <a:gd name="connsiteX0" fmla="*/ 22298 w 78146"/>
                  <a:gd name="connsiteY0" fmla="*/ 15033 h 196941"/>
                  <a:gd name="connsiteX1" fmla="*/ 55849 w 78146"/>
                  <a:gd name="connsiteY1" fmla="*/ 15033 h 196941"/>
                  <a:gd name="connsiteX2" fmla="*/ 63156 w 78146"/>
                  <a:gd name="connsiteY2" fmla="*/ 98471 h 196941"/>
                  <a:gd name="connsiteX3" fmla="*/ 55849 w 78146"/>
                  <a:gd name="connsiteY3" fmla="*/ 181908 h 196941"/>
                  <a:gd name="connsiteX4" fmla="*/ 22298 w 78146"/>
                  <a:gd name="connsiteY4" fmla="*/ 181908 h 196941"/>
                  <a:gd name="connsiteX5" fmla="*/ 14991 w 78146"/>
                  <a:gd name="connsiteY5" fmla="*/ 98471 h 196941"/>
                  <a:gd name="connsiteX6" fmla="*/ 22298 w 78146"/>
                  <a:gd name="connsiteY6" fmla="*/ 15033 h 196941"/>
                  <a:gd name="connsiteX7" fmla="*/ 16251 w 78146"/>
                  <a:gd name="connsiteY7" fmla="*/ 196941 h 196941"/>
                  <a:gd name="connsiteX8" fmla="*/ 61896 w 78146"/>
                  <a:gd name="connsiteY8" fmla="*/ 196941 h 196941"/>
                  <a:gd name="connsiteX9" fmla="*/ 69202 w 78146"/>
                  <a:gd name="connsiteY9" fmla="*/ 191104 h 196941"/>
                  <a:gd name="connsiteX10" fmla="*/ 78147 w 78146"/>
                  <a:gd name="connsiteY10" fmla="*/ 98471 h 196941"/>
                  <a:gd name="connsiteX11" fmla="*/ 69202 w 78146"/>
                  <a:gd name="connsiteY11" fmla="*/ 5837 h 196941"/>
                  <a:gd name="connsiteX12" fmla="*/ 61896 w 78146"/>
                  <a:gd name="connsiteY12" fmla="*/ 0 h 196941"/>
                  <a:gd name="connsiteX13" fmla="*/ 16251 w 78146"/>
                  <a:gd name="connsiteY13" fmla="*/ 0 h 196941"/>
                  <a:gd name="connsiteX14" fmla="*/ 8944 w 78146"/>
                  <a:gd name="connsiteY14" fmla="*/ 5837 h 196941"/>
                  <a:gd name="connsiteX15" fmla="*/ 0 w 78146"/>
                  <a:gd name="connsiteY15" fmla="*/ 98471 h 196941"/>
                  <a:gd name="connsiteX16" fmla="*/ 8944 w 78146"/>
                  <a:gd name="connsiteY16" fmla="*/ 191104 h 196941"/>
                  <a:gd name="connsiteX17" fmla="*/ 16251 w 78146"/>
                  <a:gd name="connsiteY17" fmla="*/ 196941 h 19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146" h="196941">
                    <a:moveTo>
                      <a:pt x="22298" y="15033"/>
                    </a:moveTo>
                    <a:lnTo>
                      <a:pt x="55849" y="15033"/>
                    </a:lnTo>
                    <a:cubicBezTo>
                      <a:pt x="60594" y="38296"/>
                      <a:pt x="63156" y="67649"/>
                      <a:pt x="63156" y="98471"/>
                    </a:cubicBezTo>
                    <a:cubicBezTo>
                      <a:pt x="63156" y="129293"/>
                      <a:pt x="60552" y="158645"/>
                      <a:pt x="55849" y="181908"/>
                    </a:cubicBezTo>
                    <a:lnTo>
                      <a:pt x="22298" y="181908"/>
                    </a:lnTo>
                    <a:cubicBezTo>
                      <a:pt x="17553" y="158645"/>
                      <a:pt x="14991" y="129335"/>
                      <a:pt x="14991" y="98471"/>
                    </a:cubicBezTo>
                    <a:cubicBezTo>
                      <a:pt x="14991" y="67607"/>
                      <a:pt x="17595" y="38296"/>
                      <a:pt x="22298" y="15033"/>
                    </a:cubicBezTo>
                    <a:moveTo>
                      <a:pt x="16251" y="196941"/>
                    </a:moveTo>
                    <a:lnTo>
                      <a:pt x="61896" y="196941"/>
                    </a:lnTo>
                    <a:cubicBezTo>
                      <a:pt x="65381" y="196941"/>
                      <a:pt x="68447" y="194548"/>
                      <a:pt x="69202" y="191104"/>
                    </a:cubicBezTo>
                    <a:cubicBezTo>
                      <a:pt x="74997" y="165951"/>
                      <a:pt x="78147" y="133072"/>
                      <a:pt x="78147" y="98471"/>
                    </a:cubicBezTo>
                    <a:cubicBezTo>
                      <a:pt x="78147" y="63870"/>
                      <a:pt x="74955" y="30990"/>
                      <a:pt x="69202" y="5837"/>
                    </a:cubicBezTo>
                    <a:cubicBezTo>
                      <a:pt x="68405" y="2436"/>
                      <a:pt x="65381" y="0"/>
                      <a:pt x="61896" y="0"/>
                    </a:cubicBezTo>
                    <a:lnTo>
                      <a:pt x="16251" y="0"/>
                    </a:lnTo>
                    <a:cubicBezTo>
                      <a:pt x="12766" y="0"/>
                      <a:pt x="9700" y="2436"/>
                      <a:pt x="8944" y="5837"/>
                    </a:cubicBezTo>
                    <a:cubicBezTo>
                      <a:pt x="3149" y="30990"/>
                      <a:pt x="0" y="63870"/>
                      <a:pt x="0" y="98471"/>
                    </a:cubicBezTo>
                    <a:cubicBezTo>
                      <a:pt x="0" y="133072"/>
                      <a:pt x="3191" y="165951"/>
                      <a:pt x="8944" y="191104"/>
                    </a:cubicBezTo>
                    <a:cubicBezTo>
                      <a:pt x="9742" y="194506"/>
                      <a:pt x="12766" y="196941"/>
                      <a:pt x="16251" y="196941"/>
                    </a:cubicBezTo>
                  </a:path>
                </a:pathLst>
              </a:custGeom>
              <a:solidFill>
                <a:srgbClr val="00A7E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55D2205-D83B-B2FF-0099-533607C5F071}"/>
                  </a:ext>
                </a:extLst>
              </p:cNvPr>
              <p:cNvSpPr/>
              <p:nvPr/>
            </p:nvSpPr>
            <p:spPr>
              <a:xfrm>
                <a:off x="7085273" y="1673801"/>
                <a:ext cx="113965" cy="36952"/>
              </a:xfrm>
              <a:custGeom>
                <a:avLst/>
                <a:gdLst>
                  <a:gd name="connsiteX0" fmla="*/ 113966 w 113965"/>
                  <a:gd name="connsiteY0" fmla="*/ 7517 h 36952"/>
                  <a:gd name="connsiteX1" fmla="*/ 106449 w 113965"/>
                  <a:gd name="connsiteY1" fmla="*/ 0 h 36952"/>
                  <a:gd name="connsiteX2" fmla="*/ 98932 w 113965"/>
                  <a:gd name="connsiteY2" fmla="*/ 7517 h 36952"/>
                  <a:gd name="connsiteX3" fmla="*/ 98932 w 113965"/>
                  <a:gd name="connsiteY3" fmla="*/ 21920 h 36952"/>
                  <a:gd name="connsiteX4" fmla="*/ 15033 w 113965"/>
                  <a:gd name="connsiteY4" fmla="*/ 21920 h 36952"/>
                  <a:gd name="connsiteX5" fmla="*/ 15033 w 113965"/>
                  <a:gd name="connsiteY5" fmla="*/ 7517 h 36952"/>
                  <a:gd name="connsiteX6" fmla="*/ 7516 w 113965"/>
                  <a:gd name="connsiteY6" fmla="*/ 0 h 36952"/>
                  <a:gd name="connsiteX7" fmla="*/ 0 w 113965"/>
                  <a:gd name="connsiteY7" fmla="*/ 7517 h 36952"/>
                  <a:gd name="connsiteX8" fmla="*/ 0 w 113965"/>
                  <a:gd name="connsiteY8" fmla="*/ 29436 h 36952"/>
                  <a:gd name="connsiteX9" fmla="*/ 7516 w 113965"/>
                  <a:gd name="connsiteY9" fmla="*/ 36953 h 36952"/>
                  <a:gd name="connsiteX10" fmla="*/ 106449 w 113965"/>
                  <a:gd name="connsiteY10" fmla="*/ 36953 h 36952"/>
                  <a:gd name="connsiteX11" fmla="*/ 113966 w 113965"/>
                  <a:gd name="connsiteY11" fmla="*/ 29436 h 36952"/>
                  <a:gd name="connsiteX12" fmla="*/ 113966 w 113965"/>
                  <a:gd name="connsiteY12" fmla="*/ 7517 h 3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965" h="36952">
                    <a:moveTo>
                      <a:pt x="113966" y="7517"/>
                    </a:moveTo>
                    <a:cubicBezTo>
                      <a:pt x="113966" y="3360"/>
                      <a:pt x="110606" y="0"/>
                      <a:pt x="106449" y="0"/>
                    </a:cubicBezTo>
                    <a:cubicBezTo>
                      <a:pt x="102292" y="0"/>
                      <a:pt x="98932" y="3360"/>
                      <a:pt x="98932" y="7517"/>
                    </a:cubicBezTo>
                    <a:lnTo>
                      <a:pt x="98932" y="21920"/>
                    </a:lnTo>
                    <a:lnTo>
                      <a:pt x="15033" y="21920"/>
                    </a:lnTo>
                    <a:lnTo>
                      <a:pt x="15033" y="7517"/>
                    </a:lnTo>
                    <a:cubicBezTo>
                      <a:pt x="15033" y="3360"/>
                      <a:pt x="11674" y="0"/>
                      <a:pt x="7516" y="0"/>
                    </a:cubicBezTo>
                    <a:cubicBezTo>
                      <a:pt x="3359" y="0"/>
                      <a:pt x="0" y="3360"/>
                      <a:pt x="0" y="7517"/>
                    </a:cubicBezTo>
                    <a:lnTo>
                      <a:pt x="0" y="29436"/>
                    </a:lnTo>
                    <a:cubicBezTo>
                      <a:pt x="0" y="33593"/>
                      <a:pt x="3359" y="36953"/>
                      <a:pt x="7516" y="36953"/>
                    </a:cubicBezTo>
                    <a:lnTo>
                      <a:pt x="106449" y="36953"/>
                    </a:lnTo>
                    <a:cubicBezTo>
                      <a:pt x="110606" y="36953"/>
                      <a:pt x="113966" y="33593"/>
                      <a:pt x="113966" y="29436"/>
                    </a:cubicBezTo>
                    <a:lnTo>
                      <a:pt x="113966" y="7517"/>
                    </a:lnTo>
                    <a:close/>
                  </a:path>
                </a:pathLst>
              </a:custGeom>
              <a:solidFill>
                <a:srgbClr val="19305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34A777A-FF4A-07ED-79F8-DB65CFC128C3}"/>
                  </a:ext>
                </a:extLst>
              </p:cNvPr>
              <p:cNvSpPr/>
              <p:nvPr/>
            </p:nvSpPr>
            <p:spPr>
              <a:xfrm>
                <a:off x="7083173" y="1671702"/>
                <a:ext cx="118206" cy="41152"/>
              </a:xfrm>
              <a:custGeom>
                <a:avLst/>
                <a:gdLst>
                  <a:gd name="connsiteX0" fmla="*/ 108549 w 118206"/>
                  <a:gd name="connsiteY0" fmla="*/ 41152 h 41152"/>
                  <a:gd name="connsiteX1" fmla="*/ 9616 w 118206"/>
                  <a:gd name="connsiteY1" fmla="*/ 41152 h 41152"/>
                  <a:gd name="connsiteX2" fmla="*/ 0 w 118206"/>
                  <a:gd name="connsiteY2" fmla="*/ 31536 h 41152"/>
                  <a:gd name="connsiteX3" fmla="*/ 0 w 118206"/>
                  <a:gd name="connsiteY3" fmla="*/ 9616 h 41152"/>
                  <a:gd name="connsiteX4" fmla="*/ 9616 w 118206"/>
                  <a:gd name="connsiteY4" fmla="*/ 0 h 41152"/>
                  <a:gd name="connsiteX5" fmla="*/ 19232 w 118206"/>
                  <a:gd name="connsiteY5" fmla="*/ 9616 h 41152"/>
                  <a:gd name="connsiteX6" fmla="*/ 19232 w 118206"/>
                  <a:gd name="connsiteY6" fmla="*/ 21920 h 41152"/>
                  <a:gd name="connsiteX7" fmla="*/ 98974 w 118206"/>
                  <a:gd name="connsiteY7" fmla="*/ 21920 h 41152"/>
                  <a:gd name="connsiteX8" fmla="*/ 98974 w 118206"/>
                  <a:gd name="connsiteY8" fmla="*/ 9616 h 41152"/>
                  <a:gd name="connsiteX9" fmla="*/ 108591 w 118206"/>
                  <a:gd name="connsiteY9" fmla="*/ 0 h 41152"/>
                  <a:gd name="connsiteX10" fmla="*/ 118207 w 118206"/>
                  <a:gd name="connsiteY10" fmla="*/ 9616 h 41152"/>
                  <a:gd name="connsiteX11" fmla="*/ 118207 w 118206"/>
                  <a:gd name="connsiteY11" fmla="*/ 31536 h 41152"/>
                  <a:gd name="connsiteX12" fmla="*/ 108591 w 118206"/>
                  <a:gd name="connsiteY12" fmla="*/ 41152 h 41152"/>
                  <a:gd name="connsiteX13" fmla="*/ 9616 w 118206"/>
                  <a:gd name="connsiteY13" fmla="*/ 4241 h 41152"/>
                  <a:gd name="connsiteX14" fmla="*/ 4199 w 118206"/>
                  <a:gd name="connsiteY14" fmla="*/ 9658 h 41152"/>
                  <a:gd name="connsiteX15" fmla="*/ 4199 w 118206"/>
                  <a:gd name="connsiteY15" fmla="*/ 31578 h 41152"/>
                  <a:gd name="connsiteX16" fmla="*/ 9616 w 118206"/>
                  <a:gd name="connsiteY16" fmla="*/ 36995 h 41152"/>
                  <a:gd name="connsiteX17" fmla="*/ 108549 w 118206"/>
                  <a:gd name="connsiteY17" fmla="*/ 36995 h 41152"/>
                  <a:gd name="connsiteX18" fmla="*/ 113966 w 118206"/>
                  <a:gd name="connsiteY18" fmla="*/ 31578 h 41152"/>
                  <a:gd name="connsiteX19" fmla="*/ 113966 w 118206"/>
                  <a:gd name="connsiteY19" fmla="*/ 9658 h 41152"/>
                  <a:gd name="connsiteX20" fmla="*/ 108549 w 118206"/>
                  <a:gd name="connsiteY20" fmla="*/ 4241 h 41152"/>
                  <a:gd name="connsiteX21" fmla="*/ 103131 w 118206"/>
                  <a:gd name="connsiteY21" fmla="*/ 9658 h 41152"/>
                  <a:gd name="connsiteX22" fmla="*/ 103131 w 118206"/>
                  <a:gd name="connsiteY22" fmla="*/ 26161 h 41152"/>
                  <a:gd name="connsiteX23" fmla="*/ 14991 w 118206"/>
                  <a:gd name="connsiteY23" fmla="*/ 26161 h 41152"/>
                  <a:gd name="connsiteX24" fmla="*/ 14991 w 118206"/>
                  <a:gd name="connsiteY24" fmla="*/ 9658 h 41152"/>
                  <a:gd name="connsiteX25" fmla="*/ 9574 w 118206"/>
                  <a:gd name="connsiteY25" fmla="*/ 4241 h 4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8206" h="41152">
                    <a:moveTo>
                      <a:pt x="108549" y="41152"/>
                    </a:moveTo>
                    <a:lnTo>
                      <a:pt x="9616" y="41152"/>
                    </a:lnTo>
                    <a:cubicBezTo>
                      <a:pt x="4325" y="41152"/>
                      <a:pt x="0" y="36827"/>
                      <a:pt x="0" y="31536"/>
                    </a:cubicBezTo>
                    <a:lnTo>
                      <a:pt x="0" y="9616"/>
                    </a:lnTo>
                    <a:cubicBezTo>
                      <a:pt x="0" y="4325"/>
                      <a:pt x="4325" y="0"/>
                      <a:pt x="9616" y="0"/>
                    </a:cubicBezTo>
                    <a:cubicBezTo>
                      <a:pt x="14907" y="0"/>
                      <a:pt x="19232" y="4325"/>
                      <a:pt x="19232" y="9616"/>
                    </a:cubicBezTo>
                    <a:lnTo>
                      <a:pt x="19232" y="21920"/>
                    </a:lnTo>
                    <a:lnTo>
                      <a:pt x="98974" y="21920"/>
                    </a:lnTo>
                    <a:lnTo>
                      <a:pt x="98974" y="9616"/>
                    </a:lnTo>
                    <a:cubicBezTo>
                      <a:pt x="98974" y="4325"/>
                      <a:pt x="103300" y="0"/>
                      <a:pt x="108591" y="0"/>
                    </a:cubicBezTo>
                    <a:cubicBezTo>
                      <a:pt x="113882" y="0"/>
                      <a:pt x="118207" y="4325"/>
                      <a:pt x="118207" y="9616"/>
                    </a:cubicBezTo>
                    <a:lnTo>
                      <a:pt x="118207" y="31536"/>
                    </a:lnTo>
                    <a:cubicBezTo>
                      <a:pt x="118207" y="36827"/>
                      <a:pt x="113882" y="41152"/>
                      <a:pt x="108591" y="41152"/>
                    </a:cubicBezTo>
                    <a:close/>
                    <a:moveTo>
                      <a:pt x="9616" y="4241"/>
                    </a:moveTo>
                    <a:cubicBezTo>
                      <a:pt x="6635" y="4241"/>
                      <a:pt x="4199" y="6677"/>
                      <a:pt x="4199" y="9658"/>
                    </a:cubicBezTo>
                    <a:lnTo>
                      <a:pt x="4199" y="31578"/>
                    </a:lnTo>
                    <a:cubicBezTo>
                      <a:pt x="4199" y="34559"/>
                      <a:pt x="6635" y="36995"/>
                      <a:pt x="9616" y="36995"/>
                    </a:cubicBezTo>
                    <a:lnTo>
                      <a:pt x="108549" y="36995"/>
                    </a:lnTo>
                    <a:cubicBezTo>
                      <a:pt x="111530" y="36995"/>
                      <a:pt x="113966" y="34559"/>
                      <a:pt x="113966" y="31578"/>
                    </a:cubicBezTo>
                    <a:lnTo>
                      <a:pt x="113966" y="9658"/>
                    </a:lnTo>
                    <a:cubicBezTo>
                      <a:pt x="113966" y="6677"/>
                      <a:pt x="111530" y="4241"/>
                      <a:pt x="108549" y="4241"/>
                    </a:cubicBezTo>
                    <a:cubicBezTo>
                      <a:pt x="105567" y="4241"/>
                      <a:pt x="103131" y="6677"/>
                      <a:pt x="103131" y="9658"/>
                    </a:cubicBezTo>
                    <a:lnTo>
                      <a:pt x="103131" y="26161"/>
                    </a:lnTo>
                    <a:lnTo>
                      <a:pt x="14991" y="26161"/>
                    </a:lnTo>
                    <a:lnTo>
                      <a:pt x="14991" y="9658"/>
                    </a:lnTo>
                    <a:cubicBezTo>
                      <a:pt x="14991" y="6677"/>
                      <a:pt x="12555" y="4241"/>
                      <a:pt x="9574" y="4241"/>
                    </a:cubicBezTo>
                    <a:close/>
                  </a:path>
                </a:pathLst>
              </a:custGeom>
              <a:solidFill>
                <a:srgbClr val="19305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38C00ED-A938-40B4-C2BF-F7AAE97661D9}"/>
                  </a:ext>
                </a:extLst>
              </p:cNvPr>
              <p:cNvSpPr/>
              <p:nvPr/>
            </p:nvSpPr>
            <p:spPr>
              <a:xfrm>
                <a:off x="7085273" y="1930161"/>
                <a:ext cx="113965" cy="36952"/>
              </a:xfrm>
              <a:custGeom>
                <a:avLst/>
                <a:gdLst>
                  <a:gd name="connsiteX0" fmla="*/ 106449 w 113965"/>
                  <a:gd name="connsiteY0" fmla="*/ 36952 h 36952"/>
                  <a:gd name="connsiteX1" fmla="*/ 113966 w 113965"/>
                  <a:gd name="connsiteY1" fmla="*/ 29436 h 36952"/>
                  <a:gd name="connsiteX2" fmla="*/ 113966 w 113965"/>
                  <a:gd name="connsiteY2" fmla="*/ 7516 h 36952"/>
                  <a:gd name="connsiteX3" fmla="*/ 106449 w 113965"/>
                  <a:gd name="connsiteY3" fmla="*/ 0 h 36952"/>
                  <a:gd name="connsiteX4" fmla="*/ 7516 w 113965"/>
                  <a:gd name="connsiteY4" fmla="*/ 0 h 36952"/>
                  <a:gd name="connsiteX5" fmla="*/ 0 w 113965"/>
                  <a:gd name="connsiteY5" fmla="*/ 7516 h 36952"/>
                  <a:gd name="connsiteX6" fmla="*/ 0 w 113965"/>
                  <a:gd name="connsiteY6" fmla="*/ 29436 h 36952"/>
                  <a:gd name="connsiteX7" fmla="*/ 7516 w 113965"/>
                  <a:gd name="connsiteY7" fmla="*/ 36952 h 36952"/>
                  <a:gd name="connsiteX8" fmla="*/ 15033 w 113965"/>
                  <a:gd name="connsiteY8" fmla="*/ 29436 h 36952"/>
                  <a:gd name="connsiteX9" fmla="*/ 15033 w 113965"/>
                  <a:gd name="connsiteY9" fmla="*/ 15033 h 36952"/>
                  <a:gd name="connsiteX10" fmla="*/ 98932 w 113965"/>
                  <a:gd name="connsiteY10" fmla="*/ 15033 h 36952"/>
                  <a:gd name="connsiteX11" fmla="*/ 98932 w 113965"/>
                  <a:gd name="connsiteY11" fmla="*/ 29436 h 36952"/>
                  <a:gd name="connsiteX12" fmla="*/ 106449 w 113965"/>
                  <a:gd name="connsiteY12" fmla="*/ 36952 h 3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965" h="36952">
                    <a:moveTo>
                      <a:pt x="106449" y="36952"/>
                    </a:moveTo>
                    <a:cubicBezTo>
                      <a:pt x="110606" y="36952"/>
                      <a:pt x="113966" y="33593"/>
                      <a:pt x="113966" y="29436"/>
                    </a:cubicBezTo>
                    <a:lnTo>
                      <a:pt x="113966" y="7516"/>
                    </a:lnTo>
                    <a:cubicBezTo>
                      <a:pt x="113966" y="3359"/>
                      <a:pt x="110606" y="0"/>
                      <a:pt x="106449" y="0"/>
                    </a:cubicBezTo>
                    <a:lnTo>
                      <a:pt x="7516" y="0"/>
                    </a:lnTo>
                    <a:cubicBezTo>
                      <a:pt x="3359" y="0"/>
                      <a:pt x="0" y="3359"/>
                      <a:pt x="0" y="7516"/>
                    </a:cubicBezTo>
                    <a:lnTo>
                      <a:pt x="0" y="29436"/>
                    </a:lnTo>
                    <a:cubicBezTo>
                      <a:pt x="0" y="33593"/>
                      <a:pt x="3359" y="36952"/>
                      <a:pt x="7516" y="36952"/>
                    </a:cubicBezTo>
                    <a:cubicBezTo>
                      <a:pt x="11674" y="36952"/>
                      <a:pt x="15033" y="33593"/>
                      <a:pt x="15033" y="29436"/>
                    </a:cubicBezTo>
                    <a:lnTo>
                      <a:pt x="15033" y="15033"/>
                    </a:lnTo>
                    <a:lnTo>
                      <a:pt x="98932" y="15033"/>
                    </a:lnTo>
                    <a:lnTo>
                      <a:pt x="98932" y="29436"/>
                    </a:lnTo>
                    <a:cubicBezTo>
                      <a:pt x="98932" y="33593"/>
                      <a:pt x="102292" y="36952"/>
                      <a:pt x="106449" y="36952"/>
                    </a:cubicBezTo>
                  </a:path>
                </a:pathLst>
              </a:custGeom>
              <a:solidFill>
                <a:srgbClr val="19305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470356-B912-3640-7AFD-F576593DFE2F}"/>
                  </a:ext>
                </a:extLst>
              </p:cNvPr>
              <p:cNvSpPr/>
              <p:nvPr/>
            </p:nvSpPr>
            <p:spPr>
              <a:xfrm>
                <a:off x="7286161" y="1722008"/>
                <a:ext cx="78146" cy="196941"/>
              </a:xfrm>
              <a:custGeom>
                <a:avLst/>
                <a:gdLst>
                  <a:gd name="connsiteX0" fmla="*/ 22298 w 78146"/>
                  <a:gd name="connsiteY0" fmla="*/ 15033 h 196941"/>
                  <a:gd name="connsiteX1" fmla="*/ 55849 w 78146"/>
                  <a:gd name="connsiteY1" fmla="*/ 15033 h 196941"/>
                  <a:gd name="connsiteX2" fmla="*/ 63156 w 78146"/>
                  <a:gd name="connsiteY2" fmla="*/ 98471 h 196941"/>
                  <a:gd name="connsiteX3" fmla="*/ 55849 w 78146"/>
                  <a:gd name="connsiteY3" fmla="*/ 181908 h 196941"/>
                  <a:gd name="connsiteX4" fmla="*/ 22298 w 78146"/>
                  <a:gd name="connsiteY4" fmla="*/ 181908 h 196941"/>
                  <a:gd name="connsiteX5" fmla="*/ 14991 w 78146"/>
                  <a:gd name="connsiteY5" fmla="*/ 98471 h 196941"/>
                  <a:gd name="connsiteX6" fmla="*/ 22298 w 78146"/>
                  <a:gd name="connsiteY6" fmla="*/ 15033 h 196941"/>
                  <a:gd name="connsiteX7" fmla="*/ 16251 w 78146"/>
                  <a:gd name="connsiteY7" fmla="*/ 196941 h 196941"/>
                  <a:gd name="connsiteX8" fmla="*/ 61896 w 78146"/>
                  <a:gd name="connsiteY8" fmla="*/ 196941 h 196941"/>
                  <a:gd name="connsiteX9" fmla="*/ 69202 w 78146"/>
                  <a:gd name="connsiteY9" fmla="*/ 191104 h 196941"/>
                  <a:gd name="connsiteX10" fmla="*/ 78147 w 78146"/>
                  <a:gd name="connsiteY10" fmla="*/ 98471 h 196941"/>
                  <a:gd name="connsiteX11" fmla="*/ 69202 w 78146"/>
                  <a:gd name="connsiteY11" fmla="*/ 5837 h 196941"/>
                  <a:gd name="connsiteX12" fmla="*/ 61896 w 78146"/>
                  <a:gd name="connsiteY12" fmla="*/ 0 h 196941"/>
                  <a:gd name="connsiteX13" fmla="*/ 16251 w 78146"/>
                  <a:gd name="connsiteY13" fmla="*/ 0 h 196941"/>
                  <a:gd name="connsiteX14" fmla="*/ 8944 w 78146"/>
                  <a:gd name="connsiteY14" fmla="*/ 5837 h 196941"/>
                  <a:gd name="connsiteX15" fmla="*/ 0 w 78146"/>
                  <a:gd name="connsiteY15" fmla="*/ 98471 h 196941"/>
                  <a:gd name="connsiteX16" fmla="*/ 8944 w 78146"/>
                  <a:gd name="connsiteY16" fmla="*/ 191104 h 196941"/>
                  <a:gd name="connsiteX17" fmla="*/ 16251 w 78146"/>
                  <a:gd name="connsiteY17" fmla="*/ 196941 h 19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146" h="196941">
                    <a:moveTo>
                      <a:pt x="22298" y="15033"/>
                    </a:moveTo>
                    <a:lnTo>
                      <a:pt x="55849" y="15033"/>
                    </a:lnTo>
                    <a:cubicBezTo>
                      <a:pt x="60594" y="38296"/>
                      <a:pt x="63156" y="67649"/>
                      <a:pt x="63156" y="98471"/>
                    </a:cubicBezTo>
                    <a:cubicBezTo>
                      <a:pt x="63156" y="129293"/>
                      <a:pt x="60552" y="158645"/>
                      <a:pt x="55849" y="181908"/>
                    </a:cubicBezTo>
                    <a:lnTo>
                      <a:pt x="22298" y="181908"/>
                    </a:lnTo>
                    <a:cubicBezTo>
                      <a:pt x="17553" y="158645"/>
                      <a:pt x="14991" y="129293"/>
                      <a:pt x="14991" y="98471"/>
                    </a:cubicBezTo>
                    <a:cubicBezTo>
                      <a:pt x="14991" y="67649"/>
                      <a:pt x="17553" y="38296"/>
                      <a:pt x="22298" y="15033"/>
                    </a:cubicBezTo>
                    <a:moveTo>
                      <a:pt x="16251" y="196941"/>
                    </a:moveTo>
                    <a:lnTo>
                      <a:pt x="61896" y="196941"/>
                    </a:lnTo>
                    <a:cubicBezTo>
                      <a:pt x="65381" y="196941"/>
                      <a:pt x="68447" y="194548"/>
                      <a:pt x="69202" y="191104"/>
                    </a:cubicBezTo>
                    <a:cubicBezTo>
                      <a:pt x="74997" y="165951"/>
                      <a:pt x="78147" y="133072"/>
                      <a:pt x="78147" y="98471"/>
                    </a:cubicBezTo>
                    <a:cubicBezTo>
                      <a:pt x="78147" y="63870"/>
                      <a:pt x="74955" y="30990"/>
                      <a:pt x="69202" y="5837"/>
                    </a:cubicBezTo>
                    <a:cubicBezTo>
                      <a:pt x="68405" y="2436"/>
                      <a:pt x="65381" y="0"/>
                      <a:pt x="61896" y="0"/>
                    </a:cubicBezTo>
                    <a:lnTo>
                      <a:pt x="16251" y="0"/>
                    </a:lnTo>
                    <a:cubicBezTo>
                      <a:pt x="12766" y="0"/>
                      <a:pt x="9700" y="2436"/>
                      <a:pt x="8944" y="5837"/>
                    </a:cubicBezTo>
                    <a:cubicBezTo>
                      <a:pt x="3149" y="30990"/>
                      <a:pt x="0" y="63870"/>
                      <a:pt x="0" y="98471"/>
                    </a:cubicBezTo>
                    <a:cubicBezTo>
                      <a:pt x="0" y="133072"/>
                      <a:pt x="3191" y="165951"/>
                      <a:pt x="8944" y="191104"/>
                    </a:cubicBezTo>
                    <a:cubicBezTo>
                      <a:pt x="9742" y="194506"/>
                      <a:pt x="12766" y="196941"/>
                      <a:pt x="16251" y="196941"/>
                    </a:cubicBezTo>
                  </a:path>
                </a:pathLst>
              </a:custGeom>
              <a:solidFill>
                <a:srgbClr val="00A7E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ECF5E2D-1C6B-F432-7C32-073B93F5C501}"/>
                  </a:ext>
                </a:extLst>
              </p:cNvPr>
              <p:cNvSpPr/>
              <p:nvPr/>
            </p:nvSpPr>
            <p:spPr>
              <a:xfrm>
                <a:off x="7268399" y="1673801"/>
                <a:ext cx="114007" cy="36952"/>
              </a:xfrm>
              <a:custGeom>
                <a:avLst/>
                <a:gdLst>
                  <a:gd name="connsiteX0" fmla="*/ 114008 w 114007"/>
                  <a:gd name="connsiteY0" fmla="*/ 7517 h 36952"/>
                  <a:gd name="connsiteX1" fmla="*/ 106491 w 114007"/>
                  <a:gd name="connsiteY1" fmla="*/ 0 h 36952"/>
                  <a:gd name="connsiteX2" fmla="*/ 98974 w 114007"/>
                  <a:gd name="connsiteY2" fmla="*/ 7517 h 36952"/>
                  <a:gd name="connsiteX3" fmla="*/ 98974 w 114007"/>
                  <a:gd name="connsiteY3" fmla="*/ 21920 h 36952"/>
                  <a:gd name="connsiteX4" fmla="*/ 15033 w 114007"/>
                  <a:gd name="connsiteY4" fmla="*/ 21920 h 36952"/>
                  <a:gd name="connsiteX5" fmla="*/ 15033 w 114007"/>
                  <a:gd name="connsiteY5" fmla="*/ 7517 h 36952"/>
                  <a:gd name="connsiteX6" fmla="*/ 7517 w 114007"/>
                  <a:gd name="connsiteY6" fmla="*/ 0 h 36952"/>
                  <a:gd name="connsiteX7" fmla="*/ 0 w 114007"/>
                  <a:gd name="connsiteY7" fmla="*/ 7517 h 36952"/>
                  <a:gd name="connsiteX8" fmla="*/ 0 w 114007"/>
                  <a:gd name="connsiteY8" fmla="*/ 29436 h 36952"/>
                  <a:gd name="connsiteX9" fmla="*/ 7517 w 114007"/>
                  <a:gd name="connsiteY9" fmla="*/ 36953 h 36952"/>
                  <a:gd name="connsiteX10" fmla="*/ 106449 w 114007"/>
                  <a:gd name="connsiteY10" fmla="*/ 36953 h 36952"/>
                  <a:gd name="connsiteX11" fmla="*/ 113966 w 114007"/>
                  <a:gd name="connsiteY11" fmla="*/ 29436 h 36952"/>
                  <a:gd name="connsiteX12" fmla="*/ 113966 w 114007"/>
                  <a:gd name="connsiteY12" fmla="*/ 7517 h 3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007" h="36952">
                    <a:moveTo>
                      <a:pt x="114008" y="7517"/>
                    </a:moveTo>
                    <a:cubicBezTo>
                      <a:pt x="114008" y="3360"/>
                      <a:pt x="110648" y="0"/>
                      <a:pt x="106491" y="0"/>
                    </a:cubicBezTo>
                    <a:cubicBezTo>
                      <a:pt x="102334" y="0"/>
                      <a:pt x="98974" y="3360"/>
                      <a:pt x="98974" y="7517"/>
                    </a:cubicBezTo>
                    <a:lnTo>
                      <a:pt x="98974" y="21920"/>
                    </a:lnTo>
                    <a:lnTo>
                      <a:pt x="15033" y="21920"/>
                    </a:lnTo>
                    <a:lnTo>
                      <a:pt x="15033" y="7517"/>
                    </a:lnTo>
                    <a:cubicBezTo>
                      <a:pt x="15033" y="3360"/>
                      <a:pt x="11674" y="0"/>
                      <a:pt x="7517" y="0"/>
                    </a:cubicBezTo>
                    <a:cubicBezTo>
                      <a:pt x="3360" y="0"/>
                      <a:pt x="0" y="3360"/>
                      <a:pt x="0" y="7517"/>
                    </a:cubicBezTo>
                    <a:lnTo>
                      <a:pt x="0" y="29436"/>
                    </a:lnTo>
                    <a:cubicBezTo>
                      <a:pt x="0" y="33593"/>
                      <a:pt x="3360" y="36953"/>
                      <a:pt x="7517" y="36953"/>
                    </a:cubicBezTo>
                    <a:lnTo>
                      <a:pt x="106449" y="36953"/>
                    </a:lnTo>
                    <a:cubicBezTo>
                      <a:pt x="110606" y="36953"/>
                      <a:pt x="113966" y="33593"/>
                      <a:pt x="113966" y="29436"/>
                    </a:cubicBezTo>
                    <a:lnTo>
                      <a:pt x="113966" y="7517"/>
                    </a:lnTo>
                    <a:close/>
                  </a:path>
                </a:pathLst>
              </a:custGeom>
              <a:solidFill>
                <a:srgbClr val="19305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036FFEA-6A49-8E43-7A6A-E7C239037466}"/>
                  </a:ext>
                </a:extLst>
              </p:cNvPr>
              <p:cNvSpPr/>
              <p:nvPr/>
            </p:nvSpPr>
            <p:spPr>
              <a:xfrm>
                <a:off x="7268441" y="1930161"/>
                <a:ext cx="113965" cy="36952"/>
              </a:xfrm>
              <a:custGeom>
                <a:avLst/>
                <a:gdLst>
                  <a:gd name="connsiteX0" fmla="*/ 106449 w 113965"/>
                  <a:gd name="connsiteY0" fmla="*/ 36952 h 36952"/>
                  <a:gd name="connsiteX1" fmla="*/ 113966 w 113965"/>
                  <a:gd name="connsiteY1" fmla="*/ 29436 h 36952"/>
                  <a:gd name="connsiteX2" fmla="*/ 113966 w 113965"/>
                  <a:gd name="connsiteY2" fmla="*/ 7516 h 36952"/>
                  <a:gd name="connsiteX3" fmla="*/ 106449 w 113965"/>
                  <a:gd name="connsiteY3" fmla="*/ 0 h 36952"/>
                  <a:gd name="connsiteX4" fmla="*/ 7517 w 113965"/>
                  <a:gd name="connsiteY4" fmla="*/ 0 h 36952"/>
                  <a:gd name="connsiteX5" fmla="*/ 0 w 113965"/>
                  <a:gd name="connsiteY5" fmla="*/ 7516 h 36952"/>
                  <a:gd name="connsiteX6" fmla="*/ 0 w 113965"/>
                  <a:gd name="connsiteY6" fmla="*/ 29436 h 36952"/>
                  <a:gd name="connsiteX7" fmla="*/ 7517 w 113965"/>
                  <a:gd name="connsiteY7" fmla="*/ 36952 h 36952"/>
                  <a:gd name="connsiteX8" fmla="*/ 15033 w 113965"/>
                  <a:gd name="connsiteY8" fmla="*/ 29436 h 36952"/>
                  <a:gd name="connsiteX9" fmla="*/ 15033 w 113965"/>
                  <a:gd name="connsiteY9" fmla="*/ 15033 h 36952"/>
                  <a:gd name="connsiteX10" fmla="*/ 98932 w 113965"/>
                  <a:gd name="connsiteY10" fmla="*/ 15033 h 36952"/>
                  <a:gd name="connsiteX11" fmla="*/ 98932 w 113965"/>
                  <a:gd name="connsiteY11" fmla="*/ 29436 h 36952"/>
                  <a:gd name="connsiteX12" fmla="*/ 106449 w 113965"/>
                  <a:gd name="connsiteY12" fmla="*/ 36952 h 3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965" h="36952">
                    <a:moveTo>
                      <a:pt x="106449" y="36952"/>
                    </a:moveTo>
                    <a:cubicBezTo>
                      <a:pt x="110606" y="36952"/>
                      <a:pt x="113966" y="33593"/>
                      <a:pt x="113966" y="29436"/>
                    </a:cubicBezTo>
                    <a:lnTo>
                      <a:pt x="113966" y="7516"/>
                    </a:lnTo>
                    <a:cubicBezTo>
                      <a:pt x="113966" y="3359"/>
                      <a:pt x="110606" y="0"/>
                      <a:pt x="106449" y="0"/>
                    </a:cubicBezTo>
                    <a:lnTo>
                      <a:pt x="7517" y="0"/>
                    </a:lnTo>
                    <a:cubicBezTo>
                      <a:pt x="3359" y="0"/>
                      <a:pt x="0" y="3359"/>
                      <a:pt x="0" y="7516"/>
                    </a:cubicBezTo>
                    <a:lnTo>
                      <a:pt x="0" y="29436"/>
                    </a:lnTo>
                    <a:cubicBezTo>
                      <a:pt x="0" y="33593"/>
                      <a:pt x="3359" y="36952"/>
                      <a:pt x="7517" y="36952"/>
                    </a:cubicBezTo>
                    <a:cubicBezTo>
                      <a:pt x="11674" y="36952"/>
                      <a:pt x="15033" y="33593"/>
                      <a:pt x="15033" y="29436"/>
                    </a:cubicBezTo>
                    <a:lnTo>
                      <a:pt x="15033" y="15033"/>
                    </a:lnTo>
                    <a:lnTo>
                      <a:pt x="98932" y="15033"/>
                    </a:lnTo>
                    <a:lnTo>
                      <a:pt x="98932" y="29436"/>
                    </a:lnTo>
                    <a:cubicBezTo>
                      <a:pt x="98932" y="33593"/>
                      <a:pt x="102292" y="36952"/>
                      <a:pt x="106449" y="36952"/>
                    </a:cubicBezTo>
                  </a:path>
                </a:pathLst>
              </a:custGeom>
              <a:solidFill>
                <a:srgbClr val="19305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116C0E3-A350-53CC-4EE9-9C1C06A1158F}"/>
                  </a:ext>
                </a:extLst>
              </p:cNvPr>
              <p:cNvSpPr/>
              <p:nvPr/>
            </p:nvSpPr>
            <p:spPr>
              <a:xfrm>
                <a:off x="7469329" y="1722008"/>
                <a:ext cx="78146" cy="196941"/>
              </a:xfrm>
              <a:custGeom>
                <a:avLst/>
                <a:gdLst>
                  <a:gd name="connsiteX0" fmla="*/ 22298 w 78146"/>
                  <a:gd name="connsiteY0" fmla="*/ 15033 h 196941"/>
                  <a:gd name="connsiteX1" fmla="*/ 55849 w 78146"/>
                  <a:gd name="connsiteY1" fmla="*/ 15033 h 196941"/>
                  <a:gd name="connsiteX2" fmla="*/ 63156 w 78146"/>
                  <a:gd name="connsiteY2" fmla="*/ 98471 h 196941"/>
                  <a:gd name="connsiteX3" fmla="*/ 55849 w 78146"/>
                  <a:gd name="connsiteY3" fmla="*/ 181908 h 196941"/>
                  <a:gd name="connsiteX4" fmla="*/ 22298 w 78146"/>
                  <a:gd name="connsiteY4" fmla="*/ 181908 h 196941"/>
                  <a:gd name="connsiteX5" fmla="*/ 14991 w 78146"/>
                  <a:gd name="connsiteY5" fmla="*/ 98471 h 196941"/>
                  <a:gd name="connsiteX6" fmla="*/ 22298 w 78146"/>
                  <a:gd name="connsiteY6" fmla="*/ 15033 h 196941"/>
                  <a:gd name="connsiteX7" fmla="*/ 16251 w 78146"/>
                  <a:gd name="connsiteY7" fmla="*/ 196941 h 196941"/>
                  <a:gd name="connsiteX8" fmla="*/ 61896 w 78146"/>
                  <a:gd name="connsiteY8" fmla="*/ 196941 h 196941"/>
                  <a:gd name="connsiteX9" fmla="*/ 69202 w 78146"/>
                  <a:gd name="connsiteY9" fmla="*/ 191104 h 196941"/>
                  <a:gd name="connsiteX10" fmla="*/ 78147 w 78146"/>
                  <a:gd name="connsiteY10" fmla="*/ 98471 h 196941"/>
                  <a:gd name="connsiteX11" fmla="*/ 69202 w 78146"/>
                  <a:gd name="connsiteY11" fmla="*/ 5837 h 196941"/>
                  <a:gd name="connsiteX12" fmla="*/ 61896 w 78146"/>
                  <a:gd name="connsiteY12" fmla="*/ 0 h 196941"/>
                  <a:gd name="connsiteX13" fmla="*/ 16251 w 78146"/>
                  <a:gd name="connsiteY13" fmla="*/ 0 h 196941"/>
                  <a:gd name="connsiteX14" fmla="*/ 8944 w 78146"/>
                  <a:gd name="connsiteY14" fmla="*/ 5837 h 196941"/>
                  <a:gd name="connsiteX15" fmla="*/ 0 w 78146"/>
                  <a:gd name="connsiteY15" fmla="*/ 98471 h 196941"/>
                  <a:gd name="connsiteX16" fmla="*/ 8944 w 78146"/>
                  <a:gd name="connsiteY16" fmla="*/ 191104 h 196941"/>
                  <a:gd name="connsiteX17" fmla="*/ 16251 w 78146"/>
                  <a:gd name="connsiteY17" fmla="*/ 196941 h 19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146" h="196941">
                    <a:moveTo>
                      <a:pt x="22298" y="15033"/>
                    </a:moveTo>
                    <a:lnTo>
                      <a:pt x="55849" y="15033"/>
                    </a:lnTo>
                    <a:cubicBezTo>
                      <a:pt x="60594" y="38296"/>
                      <a:pt x="63156" y="67649"/>
                      <a:pt x="63156" y="98471"/>
                    </a:cubicBezTo>
                    <a:cubicBezTo>
                      <a:pt x="63156" y="129293"/>
                      <a:pt x="60552" y="158645"/>
                      <a:pt x="55849" y="181908"/>
                    </a:cubicBezTo>
                    <a:lnTo>
                      <a:pt x="22298" y="181908"/>
                    </a:lnTo>
                    <a:cubicBezTo>
                      <a:pt x="17553" y="158645"/>
                      <a:pt x="14991" y="129293"/>
                      <a:pt x="14991" y="98471"/>
                    </a:cubicBezTo>
                    <a:cubicBezTo>
                      <a:pt x="14991" y="67649"/>
                      <a:pt x="17595" y="38296"/>
                      <a:pt x="22298" y="15033"/>
                    </a:cubicBezTo>
                    <a:moveTo>
                      <a:pt x="16251" y="196941"/>
                    </a:moveTo>
                    <a:lnTo>
                      <a:pt x="61896" y="196941"/>
                    </a:lnTo>
                    <a:cubicBezTo>
                      <a:pt x="65381" y="196941"/>
                      <a:pt x="68447" y="194548"/>
                      <a:pt x="69202" y="191104"/>
                    </a:cubicBezTo>
                    <a:cubicBezTo>
                      <a:pt x="74997" y="165951"/>
                      <a:pt x="78147" y="133072"/>
                      <a:pt x="78147" y="98471"/>
                    </a:cubicBezTo>
                    <a:cubicBezTo>
                      <a:pt x="78147" y="63870"/>
                      <a:pt x="74955" y="30990"/>
                      <a:pt x="69202" y="5837"/>
                    </a:cubicBezTo>
                    <a:cubicBezTo>
                      <a:pt x="68405" y="2436"/>
                      <a:pt x="65381" y="0"/>
                      <a:pt x="61896" y="0"/>
                    </a:cubicBezTo>
                    <a:lnTo>
                      <a:pt x="16251" y="0"/>
                    </a:lnTo>
                    <a:cubicBezTo>
                      <a:pt x="12766" y="0"/>
                      <a:pt x="9700" y="2436"/>
                      <a:pt x="8944" y="5837"/>
                    </a:cubicBezTo>
                    <a:cubicBezTo>
                      <a:pt x="3149" y="30990"/>
                      <a:pt x="0" y="63870"/>
                      <a:pt x="0" y="98471"/>
                    </a:cubicBezTo>
                    <a:cubicBezTo>
                      <a:pt x="0" y="133072"/>
                      <a:pt x="3191" y="165951"/>
                      <a:pt x="8944" y="191104"/>
                    </a:cubicBezTo>
                    <a:cubicBezTo>
                      <a:pt x="9742" y="194506"/>
                      <a:pt x="12766" y="196941"/>
                      <a:pt x="16251" y="196941"/>
                    </a:cubicBezTo>
                  </a:path>
                </a:pathLst>
              </a:custGeom>
              <a:solidFill>
                <a:srgbClr val="00A7E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3363EB-D253-9FED-5163-5A821A8B8A65}"/>
                  </a:ext>
                </a:extLst>
              </p:cNvPr>
              <p:cNvSpPr/>
              <p:nvPr/>
            </p:nvSpPr>
            <p:spPr>
              <a:xfrm>
                <a:off x="7451525" y="1673801"/>
                <a:ext cx="114007" cy="36952"/>
              </a:xfrm>
              <a:custGeom>
                <a:avLst/>
                <a:gdLst>
                  <a:gd name="connsiteX0" fmla="*/ 114008 w 114007"/>
                  <a:gd name="connsiteY0" fmla="*/ 7517 h 36952"/>
                  <a:gd name="connsiteX1" fmla="*/ 106491 w 114007"/>
                  <a:gd name="connsiteY1" fmla="*/ 0 h 36952"/>
                  <a:gd name="connsiteX2" fmla="*/ 98974 w 114007"/>
                  <a:gd name="connsiteY2" fmla="*/ 7517 h 36952"/>
                  <a:gd name="connsiteX3" fmla="*/ 98974 w 114007"/>
                  <a:gd name="connsiteY3" fmla="*/ 21920 h 36952"/>
                  <a:gd name="connsiteX4" fmla="*/ 15033 w 114007"/>
                  <a:gd name="connsiteY4" fmla="*/ 21920 h 36952"/>
                  <a:gd name="connsiteX5" fmla="*/ 15033 w 114007"/>
                  <a:gd name="connsiteY5" fmla="*/ 7517 h 36952"/>
                  <a:gd name="connsiteX6" fmla="*/ 7517 w 114007"/>
                  <a:gd name="connsiteY6" fmla="*/ 0 h 36952"/>
                  <a:gd name="connsiteX7" fmla="*/ 0 w 114007"/>
                  <a:gd name="connsiteY7" fmla="*/ 7517 h 36952"/>
                  <a:gd name="connsiteX8" fmla="*/ 0 w 114007"/>
                  <a:gd name="connsiteY8" fmla="*/ 29436 h 36952"/>
                  <a:gd name="connsiteX9" fmla="*/ 7517 w 114007"/>
                  <a:gd name="connsiteY9" fmla="*/ 36953 h 36952"/>
                  <a:gd name="connsiteX10" fmla="*/ 106449 w 114007"/>
                  <a:gd name="connsiteY10" fmla="*/ 36953 h 36952"/>
                  <a:gd name="connsiteX11" fmla="*/ 113966 w 114007"/>
                  <a:gd name="connsiteY11" fmla="*/ 29436 h 36952"/>
                  <a:gd name="connsiteX12" fmla="*/ 113966 w 114007"/>
                  <a:gd name="connsiteY12" fmla="*/ 7517 h 3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007" h="36952">
                    <a:moveTo>
                      <a:pt x="114008" y="7517"/>
                    </a:moveTo>
                    <a:cubicBezTo>
                      <a:pt x="114008" y="3360"/>
                      <a:pt x="110648" y="0"/>
                      <a:pt x="106491" y="0"/>
                    </a:cubicBezTo>
                    <a:cubicBezTo>
                      <a:pt x="102334" y="0"/>
                      <a:pt x="98974" y="3360"/>
                      <a:pt x="98974" y="7517"/>
                    </a:cubicBezTo>
                    <a:lnTo>
                      <a:pt x="98974" y="21920"/>
                    </a:lnTo>
                    <a:lnTo>
                      <a:pt x="15033" y="21920"/>
                    </a:lnTo>
                    <a:lnTo>
                      <a:pt x="15033" y="7517"/>
                    </a:lnTo>
                    <a:cubicBezTo>
                      <a:pt x="15033" y="3360"/>
                      <a:pt x="11674" y="0"/>
                      <a:pt x="7517" y="0"/>
                    </a:cubicBezTo>
                    <a:cubicBezTo>
                      <a:pt x="3360" y="0"/>
                      <a:pt x="0" y="3360"/>
                      <a:pt x="0" y="7517"/>
                    </a:cubicBezTo>
                    <a:lnTo>
                      <a:pt x="0" y="29436"/>
                    </a:lnTo>
                    <a:cubicBezTo>
                      <a:pt x="0" y="33593"/>
                      <a:pt x="3360" y="36953"/>
                      <a:pt x="7517" y="36953"/>
                    </a:cubicBezTo>
                    <a:lnTo>
                      <a:pt x="106449" y="36953"/>
                    </a:lnTo>
                    <a:cubicBezTo>
                      <a:pt x="110606" y="36953"/>
                      <a:pt x="113966" y="33593"/>
                      <a:pt x="113966" y="29436"/>
                    </a:cubicBezTo>
                    <a:lnTo>
                      <a:pt x="113966" y="7517"/>
                    </a:lnTo>
                    <a:close/>
                  </a:path>
                </a:pathLst>
              </a:custGeom>
              <a:solidFill>
                <a:srgbClr val="19305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F57D2E4-3ED4-4005-CF0B-F5D334838656}"/>
                  </a:ext>
                </a:extLst>
              </p:cNvPr>
              <p:cNvSpPr/>
              <p:nvPr/>
            </p:nvSpPr>
            <p:spPr>
              <a:xfrm>
                <a:off x="7451609" y="1930161"/>
                <a:ext cx="113965" cy="36952"/>
              </a:xfrm>
              <a:custGeom>
                <a:avLst/>
                <a:gdLst>
                  <a:gd name="connsiteX0" fmla="*/ 106449 w 113965"/>
                  <a:gd name="connsiteY0" fmla="*/ 36952 h 36952"/>
                  <a:gd name="connsiteX1" fmla="*/ 113966 w 113965"/>
                  <a:gd name="connsiteY1" fmla="*/ 29436 h 36952"/>
                  <a:gd name="connsiteX2" fmla="*/ 113966 w 113965"/>
                  <a:gd name="connsiteY2" fmla="*/ 7516 h 36952"/>
                  <a:gd name="connsiteX3" fmla="*/ 106449 w 113965"/>
                  <a:gd name="connsiteY3" fmla="*/ 0 h 36952"/>
                  <a:gd name="connsiteX4" fmla="*/ 7517 w 113965"/>
                  <a:gd name="connsiteY4" fmla="*/ 0 h 36952"/>
                  <a:gd name="connsiteX5" fmla="*/ 0 w 113965"/>
                  <a:gd name="connsiteY5" fmla="*/ 7516 h 36952"/>
                  <a:gd name="connsiteX6" fmla="*/ 0 w 113965"/>
                  <a:gd name="connsiteY6" fmla="*/ 29436 h 36952"/>
                  <a:gd name="connsiteX7" fmla="*/ 7517 w 113965"/>
                  <a:gd name="connsiteY7" fmla="*/ 36952 h 36952"/>
                  <a:gd name="connsiteX8" fmla="*/ 15033 w 113965"/>
                  <a:gd name="connsiteY8" fmla="*/ 29436 h 36952"/>
                  <a:gd name="connsiteX9" fmla="*/ 15033 w 113965"/>
                  <a:gd name="connsiteY9" fmla="*/ 15033 h 36952"/>
                  <a:gd name="connsiteX10" fmla="*/ 98974 w 113965"/>
                  <a:gd name="connsiteY10" fmla="*/ 15033 h 36952"/>
                  <a:gd name="connsiteX11" fmla="*/ 98974 w 113965"/>
                  <a:gd name="connsiteY11" fmla="*/ 29436 h 36952"/>
                  <a:gd name="connsiteX12" fmla="*/ 106491 w 113965"/>
                  <a:gd name="connsiteY12" fmla="*/ 36952 h 3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965" h="36952">
                    <a:moveTo>
                      <a:pt x="106449" y="36952"/>
                    </a:moveTo>
                    <a:cubicBezTo>
                      <a:pt x="110606" y="36952"/>
                      <a:pt x="113966" y="33593"/>
                      <a:pt x="113966" y="29436"/>
                    </a:cubicBezTo>
                    <a:lnTo>
                      <a:pt x="113966" y="7516"/>
                    </a:lnTo>
                    <a:cubicBezTo>
                      <a:pt x="113966" y="3359"/>
                      <a:pt x="110606" y="0"/>
                      <a:pt x="106449" y="0"/>
                    </a:cubicBezTo>
                    <a:lnTo>
                      <a:pt x="7517" y="0"/>
                    </a:lnTo>
                    <a:cubicBezTo>
                      <a:pt x="3359" y="0"/>
                      <a:pt x="0" y="3359"/>
                      <a:pt x="0" y="7516"/>
                    </a:cubicBezTo>
                    <a:lnTo>
                      <a:pt x="0" y="29436"/>
                    </a:lnTo>
                    <a:cubicBezTo>
                      <a:pt x="0" y="33593"/>
                      <a:pt x="3359" y="36952"/>
                      <a:pt x="7517" y="36952"/>
                    </a:cubicBezTo>
                    <a:cubicBezTo>
                      <a:pt x="11674" y="36952"/>
                      <a:pt x="15033" y="33593"/>
                      <a:pt x="15033" y="29436"/>
                    </a:cubicBezTo>
                    <a:lnTo>
                      <a:pt x="15033" y="15033"/>
                    </a:lnTo>
                    <a:lnTo>
                      <a:pt x="98974" y="15033"/>
                    </a:lnTo>
                    <a:lnTo>
                      <a:pt x="98974" y="29436"/>
                    </a:lnTo>
                    <a:cubicBezTo>
                      <a:pt x="98974" y="33593"/>
                      <a:pt x="102334" y="36952"/>
                      <a:pt x="106491" y="36952"/>
                    </a:cubicBezTo>
                  </a:path>
                </a:pathLst>
              </a:custGeom>
              <a:solidFill>
                <a:srgbClr val="19305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9026C4C-3275-F37E-1DC8-9B37622457CC}"/>
                  </a:ext>
                </a:extLst>
              </p:cNvPr>
              <p:cNvSpPr/>
              <p:nvPr/>
            </p:nvSpPr>
            <p:spPr>
              <a:xfrm>
                <a:off x="7030096" y="1963376"/>
                <a:ext cx="589815" cy="52322"/>
              </a:xfrm>
              <a:custGeom>
                <a:avLst/>
                <a:gdLst>
                  <a:gd name="connsiteX0" fmla="*/ 574783 w 589815"/>
                  <a:gd name="connsiteY0" fmla="*/ 37289 h 52322"/>
                  <a:gd name="connsiteX1" fmla="*/ 15033 w 589815"/>
                  <a:gd name="connsiteY1" fmla="*/ 37289 h 52322"/>
                  <a:gd name="connsiteX2" fmla="*/ 15033 w 589815"/>
                  <a:gd name="connsiteY2" fmla="*/ 14991 h 52322"/>
                  <a:gd name="connsiteX3" fmla="*/ 574783 w 589815"/>
                  <a:gd name="connsiteY3" fmla="*/ 14991 h 52322"/>
                  <a:gd name="connsiteX4" fmla="*/ 574783 w 589815"/>
                  <a:gd name="connsiteY4" fmla="*/ 37289 h 52322"/>
                  <a:gd name="connsiteX5" fmla="*/ 582299 w 589815"/>
                  <a:gd name="connsiteY5" fmla="*/ 0 h 52322"/>
                  <a:gd name="connsiteX6" fmla="*/ 7517 w 589815"/>
                  <a:gd name="connsiteY6" fmla="*/ 0 h 52322"/>
                  <a:gd name="connsiteX7" fmla="*/ 0 w 589815"/>
                  <a:gd name="connsiteY7" fmla="*/ 7517 h 52322"/>
                  <a:gd name="connsiteX8" fmla="*/ 0 w 589815"/>
                  <a:gd name="connsiteY8" fmla="*/ 44805 h 52322"/>
                  <a:gd name="connsiteX9" fmla="*/ 7517 w 589815"/>
                  <a:gd name="connsiteY9" fmla="*/ 52322 h 52322"/>
                  <a:gd name="connsiteX10" fmla="*/ 582299 w 589815"/>
                  <a:gd name="connsiteY10" fmla="*/ 52322 h 52322"/>
                  <a:gd name="connsiteX11" fmla="*/ 589816 w 589815"/>
                  <a:gd name="connsiteY11" fmla="*/ 44805 h 52322"/>
                  <a:gd name="connsiteX12" fmla="*/ 589816 w 589815"/>
                  <a:gd name="connsiteY12" fmla="*/ 7517 h 52322"/>
                  <a:gd name="connsiteX13" fmla="*/ 582299 w 589815"/>
                  <a:gd name="connsiteY13" fmla="*/ 0 h 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9815" h="52322">
                    <a:moveTo>
                      <a:pt x="574783" y="37289"/>
                    </a:moveTo>
                    <a:lnTo>
                      <a:pt x="15033" y="37289"/>
                    </a:lnTo>
                    <a:lnTo>
                      <a:pt x="15033" y="14991"/>
                    </a:lnTo>
                    <a:lnTo>
                      <a:pt x="574783" y="14991"/>
                    </a:lnTo>
                    <a:lnTo>
                      <a:pt x="574783" y="37289"/>
                    </a:lnTo>
                    <a:close/>
                    <a:moveTo>
                      <a:pt x="582299" y="0"/>
                    </a:moveTo>
                    <a:lnTo>
                      <a:pt x="7517" y="0"/>
                    </a:lnTo>
                    <a:cubicBezTo>
                      <a:pt x="3360" y="0"/>
                      <a:pt x="0" y="3360"/>
                      <a:pt x="0" y="7517"/>
                    </a:cubicBezTo>
                    <a:lnTo>
                      <a:pt x="0" y="44805"/>
                    </a:lnTo>
                    <a:cubicBezTo>
                      <a:pt x="0" y="48962"/>
                      <a:pt x="3360" y="52322"/>
                      <a:pt x="7517" y="52322"/>
                    </a:cubicBezTo>
                    <a:lnTo>
                      <a:pt x="582299" y="52322"/>
                    </a:lnTo>
                    <a:cubicBezTo>
                      <a:pt x="586457" y="52322"/>
                      <a:pt x="589816" y="48962"/>
                      <a:pt x="589816" y="44805"/>
                    </a:cubicBezTo>
                    <a:lnTo>
                      <a:pt x="589816" y="7517"/>
                    </a:lnTo>
                    <a:cubicBezTo>
                      <a:pt x="589816" y="3360"/>
                      <a:pt x="586457" y="0"/>
                      <a:pt x="582299" y="0"/>
                    </a:cubicBezTo>
                  </a:path>
                </a:pathLst>
              </a:custGeom>
              <a:solidFill>
                <a:srgbClr val="19305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B5845DB-74A9-73F8-1CF8-B2F578E7AB63}"/>
                  </a:ext>
                </a:extLst>
              </p:cNvPr>
              <p:cNvSpPr/>
              <p:nvPr/>
            </p:nvSpPr>
            <p:spPr>
              <a:xfrm>
                <a:off x="7027996" y="1961276"/>
                <a:ext cx="594014" cy="56521"/>
              </a:xfrm>
              <a:custGeom>
                <a:avLst/>
                <a:gdLst>
                  <a:gd name="connsiteX0" fmla="*/ 584399 w 594014"/>
                  <a:gd name="connsiteY0" fmla="*/ 56521 h 56521"/>
                  <a:gd name="connsiteX1" fmla="*/ 9616 w 594014"/>
                  <a:gd name="connsiteY1" fmla="*/ 56521 h 56521"/>
                  <a:gd name="connsiteX2" fmla="*/ 0 w 594014"/>
                  <a:gd name="connsiteY2" fmla="*/ 46905 h 56521"/>
                  <a:gd name="connsiteX3" fmla="*/ 0 w 594014"/>
                  <a:gd name="connsiteY3" fmla="*/ 9616 h 56521"/>
                  <a:gd name="connsiteX4" fmla="*/ 9616 w 594014"/>
                  <a:gd name="connsiteY4" fmla="*/ 0 h 56521"/>
                  <a:gd name="connsiteX5" fmla="*/ 584399 w 594014"/>
                  <a:gd name="connsiteY5" fmla="*/ 0 h 56521"/>
                  <a:gd name="connsiteX6" fmla="*/ 594015 w 594014"/>
                  <a:gd name="connsiteY6" fmla="*/ 9616 h 56521"/>
                  <a:gd name="connsiteX7" fmla="*/ 594015 w 594014"/>
                  <a:gd name="connsiteY7" fmla="*/ 46905 h 56521"/>
                  <a:gd name="connsiteX8" fmla="*/ 584399 w 594014"/>
                  <a:gd name="connsiteY8" fmla="*/ 56521 h 56521"/>
                  <a:gd name="connsiteX9" fmla="*/ 9616 w 594014"/>
                  <a:gd name="connsiteY9" fmla="*/ 4199 h 56521"/>
                  <a:gd name="connsiteX10" fmla="*/ 4199 w 594014"/>
                  <a:gd name="connsiteY10" fmla="*/ 9616 h 56521"/>
                  <a:gd name="connsiteX11" fmla="*/ 4199 w 594014"/>
                  <a:gd name="connsiteY11" fmla="*/ 46905 h 56521"/>
                  <a:gd name="connsiteX12" fmla="*/ 9616 w 594014"/>
                  <a:gd name="connsiteY12" fmla="*/ 52322 h 56521"/>
                  <a:gd name="connsiteX13" fmla="*/ 584399 w 594014"/>
                  <a:gd name="connsiteY13" fmla="*/ 52322 h 56521"/>
                  <a:gd name="connsiteX14" fmla="*/ 589816 w 594014"/>
                  <a:gd name="connsiteY14" fmla="*/ 46905 h 56521"/>
                  <a:gd name="connsiteX15" fmla="*/ 589816 w 594014"/>
                  <a:gd name="connsiteY15" fmla="*/ 9616 h 56521"/>
                  <a:gd name="connsiteX16" fmla="*/ 584399 w 594014"/>
                  <a:gd name="connsiteY16" fmla="*/ 4199 h 56521"/>
                  <a:gd name="connsiteX17" fmla="*/ 9616 w 594014"/>
                  <a:gd name="connsiteY17" fmla="*/ 4199 h 56521"/>
                  <a:gd name="connsiteX18" fmla="*/ 578982 w 594014"/>
                  <a:gd name="connsiteY18" fmla="*/ 41488 h 56521"/>
                  <a:gd name="connsiteX19" fmla="*/ 15033 w 594014"/>
                  <a:gd name="connsiteY19" fmla="*/ 41488 h 56521"/>
                  <a:gd name="connsiteX20" fmla="*/ 15033 w 594014"/>
                  <a:gd name="connsiteY20" fmla="*/ 14991 h 56521"/>
                  <a:gd name="connsiteX21" fmla="*/ 578982 w 594014"/>
                  <a:gd name="connsiteY21" fmla="*/ 14991 h 56521"/>
                  <a:gd name="connsiteX22" fmla="*/ 578982 w 594014"/>
                  <a:gd name="connsiteY22" fmla="*/ 41488 h 56521"/>
                  <a:gd name="connsiteX23" fmla="*/ 19232 w 594014"/>
                  <a:gd name="connsiteY23" fmla="*/ 37289 h 56521"/>
                  <a:gd name="connsiteX24" fmla="*/ 574783 w 594014"/>
                  <a:gd name="connsiteY24" fmla="*/ 37289 h 56521"/>
                  <a:gd name="connsiteX25" fmla="*/ 574783 w 594014"/>
                  <a:gd name="connsiteY25" fmla="*/ 19191 h 56521"/>
                  <a:gd name="connsiteX26" fmla="*/ 19232 w 594014"/>
                  <a:gd name="connsiteY26" fmla="*/ 19191 h 56521"/>
                  <a:gd name="connsiteX27" fmla="*/ 19232 w 594014"/>
                  <a:gd name="connsiteY27" fmla="*/ 37289 h 56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94014" h="56521">
                    <a:moveTo>
                      <a:pt x="584399" y="56521"/>
                    </a:moveTo>
                    <a:lnTo>
                      <a:pt x="9616" y="56521"/>
                    </a:lnTo>
                    <a:cubicBezTo>
                      <a:pt x="4325" y="56521"/>
                      <a:pt x="0" y="52196"/>
                      <a:pt x="0" y="46905"/>
                    </a:cubicBezTo>
                    <a:lnTo>
                      <a:pt x="0" y="9616"/>
                    </a:lnTo>
                    <a:cubicBezTo>
                      <a:pt x="0" y="4325"/>
                      <a:pt x="4325" y="0"/>
                      <a:pt x="9616" y="0"/>
                    </a:cubicBezTo>
                    <a:lnTo>
                      <a:pt x="584399" y="0"/>
                    </a:lnTo>
                    <a:cubicBezTo>
                      <a:pt x="589690" y="0"/>
                      <a:pt x="594015" y="4325"/>
                      <a:pt x="594015" y="9616"/>
                    </a:cubicBezTo>
                    <a:lnTo>
                      <a:pt x="594015" y="46905"/>
                    </a:lnTo>
                    <a:cubicBezTo>
                      <a:pt x="594015" y="52196"/>
                      <a:pt x="589690" y="56521"/>
                      <a:pt x="584399" y="56521"/>
                    </a:cubicBezTo>
                    <a:close/>
                    <a:moveTo>
                      <a:pt x="9616" y="4199"/>
                    </a:moveTo>
                    <a:cubicBezTo>
                      <a:pt x="6635" y="4199"/>
                      <a:pt x="4199" y="6635"/>
                      <a:pt x="4199" y="9616"/>
                    </a:cubicBezTo>
                    <a:lnTo>
                      <a:pt x="4199" y="46905"/>
                    </a:lnTo>
                    <a:cubicBezTo>
                      <a:pt x="4199" y="49886"/>
                      <a:pt x="6635" y="52322"/>
                      <a:pt x="9616" y="52322"/>
                    </a:cubicBezTo>
                    <a:lnTo>
                      <a:pt x="584399" y="52322"/>
                    </a:lnTo>
                    <a:cubicBezTo>
                      <a:pt x="587380" y="52322"/>
                      <a:pt x="589816" y="49886"/>
                      <a:pt x="589816" y="46905"/>
                    </a:cubicBezTo>
                    <a:lnTo>
                      <a:pt x="589816" y="9616"/>
                    </a:lnTo>
                    <a:cubicBezTo>
                      <a:pt x="589816" y="6635"/>
                      <a:pt x="587380" y="4199"/>
                      <a:pt x="584399" y="4199"/>
                    </a:cubicBezTo>
                    <a:lnTo>
                      <a:pt x="9616" y="4199"/>
                    </a:lnTo>
                    <a:close/>
                    <a:moveTo>
                      <a:pt x="578982" y="41488"/>
                    </a:moveTo>
                    <a:lnTo>
                      <a:pt x="15033" y="41488"/>
                    </a:lnTo>
                    <a:lnTo>
                      <a:pt x="15033" y="14991"/>
                    </a:lnTo>
                    <a:lnTo>
                      <a:pt x="578982" y="14991"/>
                    </a:lnTo>
                    <a:lnTo>
                      <a:pt x="578982" y="41488"/>
                    </a:lnTo>
                    <a:close/>
                    <a:moveTo>
                      <a:pt x="19232" y="37289"/>
                    </a:moveTo>
                    <a:lnTo>
                      <a:pt x="574783" y="37289"/>
                    </a:lnTo>
                    <a:lnTo>
                      <a:pt x="574783" y="19191"/>
                    </a:lnTo>
                    <a:lnTo>
                      <a:pt x="19232" y="19191"/>
                    </a:lnTo>
                    <a:lnTo>
                      <a:pt x="19232" y="37289"/>
                    </a:lnTo>
                    <a:close/>
                  </a:path>
                </a:pathLst>
              </a:custGeom>
              <a:solidFill>
                <a:srgbClr val="19305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2FEF081-8DA8-0AA5-54B0-B2B5B0CFB68C}"/>
                  </a:ext>
                </a:extLst>
              </p:cNvPr>
              <p:cNvSpPr/>
              <p:nvPr/>
            </p:nvSpPr>
            <p:spPr>
              <a:xfrm>
                <a:off x="7030117" y="1410303"/>
                <a:ext cx="589776" cy="268915"/>
              </a:xfrm>
              <a:custGeom>
                <a:avLst/>
                <a:gdLst>
                  <a:gd name="connsiteX0" fmla="*/ 294886 w 589776"/>
                  <a:gd name="connsiteY0" fmla="*/ 111572 h 268915"/>
                  <a:gd name="connsiteX1" fmla="*/ 553135 w 589776"/>
                  <a:gd name="connsiteY1" fmla="*/ 253924 h 268915"/>
                  <a:gd name="connsiteX2" fmla="*/ 36679 w 589776"/>
                  <a:gd name="connsiteY2" fmla="*/ 253924 h 268915"/>
                  <a:gd name="connsiteX3" fmla="*/ 294928 w 589776"/>
                  <a:gd name="connsiteY3" fmla="*/ 111572 h 268915"/>
                  <a:gd name="connsiteX4" fmla="*/ 230 w 589776"/>
                  <a:gd name="connsiteY4" fmla="*/ 263288 h 268915"/>
                  <a:gd name="connsiteX5" fmla="*/ 7495 w 589776"/>
                  <a:gd name="connsiteY5" fmla="*/ 268915 h 268915"/>
                  <a:gd name="connsiteX6" fmla="*/ 582278 w 589776"/>
                  <a:gd name="connsiteY6" fmla="*/ 268915 h 268915"/>
                  <a:gd name="connsiteX7" fmla="*/ 589542 w 589776"/>
                  <a:gd name="connsiteY7" fmla="*/ 263288 h 268915"/>
                  <a:gd name="connsiteX8" fmla="*/ 585889 w 589776"/>
                  <a:gd name="connsiteY8" fmla="*/ 254848 h 268915"/>
                  <a:gd name="connsiteX9" fmla="*/ 302781 w 589776"/>
                  <a:gd name="connsiteY9" fmla="*/ 98765 h 268915"/>
                  <a:gd name="connsiteX10" fmla="*/ 302361 w 589776"/>
                  <a:gd name="connsiteY10" fmla="*/ 7475 h 268915"/>
                  <a:gd name="connsiteX11" fmla="*/ 294844 w 589776"/>
                  <a:gd name="connsiteY11" fmla="*/ 0 h 268915"/>
                  <a:gd name="connsiteX12" fmla="*/ 294844 w 589776"/>
                  <a:gd name="connsiteY12" fmla="*/ 0 h 268915"/>
                  <a:gd name="connsiteX13" fmla="*/ 287370 w 589776"/>
                  <a:gd name="connsiteY13" fmla="*/ 7559 h 268915"/>
                  <a:gd name="connsiteX14" fmla="*/ 287790 w 589776"/>
                  <a:gd name="connsiteY14" fmla="*/ 98345 h 268915"/>
                  <a:gd name="connsiteX15" fmla="*/ 3883 w 589776"/>
                  <a:gd name="connsiteY15" fmla="*/ 254848 h 268915"/>
                  <a:gd name="connsiteX16" fmla="*/ 230 w 589776"/>
                  <a:gd name="connsiteY16" fmla="*/ 263288 h 26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9776" h="268915">
                    <a:moveTo>
                      <a:pt x="294886" y="111572"/>
                    </a:moveTo>
                    <a:lnTo>
                      <a:pt x="553135" y="253924"/>
                    </a:lnTo>
                    <a:lnTo>
                      <a:pt x="36679" y="253924"/>
                    </a:lnTo>
                    <a:lnTo>
                      <a:pt x="294928" y="111572"/>
                    </a:lnTo>
                    <a:close/>
                    <a:moveTo>
                      <a:pt x="230" y="263288"/>
                    </a:moveTo>
                    <a:cubicBezTo>
                      <a:pt x="1070" y="266605"/>
                      <a:pt x="4052" y="268915"/>
                      <a:pt x="7495" y="268915"/>
                    </a:cubicBezTo>
                    <a:lnTo>
                      <a:pt x="582278" y="268915"/>
                    </a:lnTo>
                    <a:cubicBezTo>
                      <a:pt x="585721" y="268915"/>
                      <a:pt x="588702" y="266605"/>
                      <a:pt x="589542" y="263288"/>
                    </a:cubicBezTo>
                    <a:cubicBezTo>
                      <a:pt x="590382" y="259971"/>
                      <a:pt x="588912" y="256485"/>
                      <a:pt x="585889" y="254848"/>
                    </a:cubicBezTo>
                    <a:lnTo>
                      <a:pt x="302781" y="98765"/>
                    </a:lnTo>
                    <a:lnTo>
                      <a:pt x="302361" y="7475"/>
                    </a:lnTo>
                    <a:cubicBezTo>
                      <a:pt x="302361" y="3360"/>
                      <a:pt x="299001" y="0"/>
                      <a:pt x="294844" y="0"/>
                    </a:cubicBezTo>
                    <a:lnTo>
                      <a:pt x="294844" y="0"/>
                    </a:lnTo>
                    <a:cubicBezTo>
                      <a:pt x="290687" y="0"/>
                      <a:pt x="287370" y="3402"/>
                      <a:pt x="287370" y="7559"/>
                    </a:cubicBezTo>
                    <a:lnTo>
                      <a:pt x="287790" y="98345"/>
                    </a:lnTo>
                    <a:lnTo>
                      <a:pt x="3883" y="254848"/>
                    </a:lnTo>
                    <a:cubicBezTo>
                      <a:pt x="902" y="256485"/>
                      <a:pt x="-609" y="259971"/>
                      <a:pt x="230" y="263288"/>
                    </a:cubicBezTo>
                  </a:path>
                </a:pathLst>
              </a:custGeom>
              <a:solidFill>
                <a:srgbClr val="19305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E9C9962-36A0-A1F3-6995-3468C170378D}"/>
                  </a:ext>
                </a:extLst>
              </p:cNvPr>
              <p:cNvSpPr/>
              <p:nvPr/>
            </p:nvSpPr>
            <p:spPr>
              <a:xfrm>
                <a:off x="7028029" y="1408246"/>
                <a:ext cx="594032" cy="273114"/>
              </a:xfrm>
              <a:custGeom>
                <a:avLst/>
                <a:gdLst>
                  <a:gd name="connsiteX0" fmla="*/ 584366 w 594032"/>
                  <a:gd name="connsiteY0" fmla="*/ 273114 h 273114"/>
                  <a:gd name="connsiteX1" fmla="*/ 9583 w 594032"/>
                  <a:gd name="connsiteY1" fmla="*/ 273114 h 273114"/>
                  <a:gd name="connsiteX2" fmla="*/ 303 w 594032"/>
                  <a:gd name="connsiteY2" fmla="*/ 265891 h 273114"/>
                  <a:gd name="connsiteX3" fmla="*/ 4964 w 594032"/>
                  <a:gd name="connsiteY3" fmla="*/ 255100 h 273114"/>
                  <a:gd name="connsiteX4" fmla="*/ 287778 w 594032"/>
                  <a:gd name="connsiteY4" fmla="*/ 99184 h 273114"/>
                  <a:gd name="connsiteX5" fmla="*/ 287400 w 594032"/>
                  <a:gd name="connsiteY5" fmla="*/ 9658 h 273114"/>
                  <a:gd name="connsiteX6" fmla="*/ 296974 w 594032"/>
                  <a:gd name="connsiteY6" fmla="*/ 0 h 273114"/>
                  <a:gd name="connsiteX7" fmla="*/ 306633 w 594032"/>
                  <a:gd name="connsiteY7" fmla="*/ 9574 h 273114"/>
                  <a:gd name="connsiteX8" fmla="*/ 307052 w 594032"/>
                  <a:gd name="connsiteY8" fmla="*/ 99646 h 273114"/>
                  <a:gd name="connsiteX9" fmla="*/ 589069 w 594032"/>
                  <a:gd name="connsiteY9" fmla="*/ 255100 h 273114"/>
                  <a:gd name="connsiteX10" fmla="*/ 593730 w 594032"/>
                  <a:gd name="connsiteY10" fmla="*/ 265891 h 273114"/>
                  <a:gd name="connsiteX11" fmla="*/ 584408 w 594032"/>
                  <a:gd name="connsiteY11" fmla="*/ 273114 h 273114"/>
                  <a:gd name="connsiteX12" fmla="*/ 296974 w 594032"/>
                  <a:gd name="connsiteY12" fmla="*/ 4199 h 273114"/>
                  <a:gd name="connsiteX13" fmla="*/ 291557 w 594032"/>
                  <a:gd name="connsiteY13" fmla="*/ 9616 h 273114"/>
                  <a:gd name="connsiteX14" fmla="*/ 291978 w 594032"/>
                  <a:gd name="connsiteY14" fmla="*/ 101662 h 273114"/>
                  <a:gd name="connsiteX15" fmla="*/ 290886 w 594032"/>
                  <a:gd name="connsiteY15" fmla="*/ 102250 h 273114"/>
                  <a:gd name="connsiteX16" fmla="*/ 6980 w 594032"/>
                  <a:gd name="connsiteY16" fmla="*/ 258753 h 273114"/>
                  <a:gd name="connsiteX17" fmla="*/ 4376 w 594032"/>
                  <a:gd name="connsiteY17" fmla="*/ 264842 h 273114"/>
                  <a:gd name="connsiteX18" fmla="*/ 4376 w 594032"/>
                  <a:gd name="connsiteY18" fmla="*/ 264842 h 273114"/>
                  <a:gd name="connsiteX19" fmla="*/ 9625 w 594032"/>
                  <a:gd name="connsiteY19" fmla="*/ 268915 h 273114"/>
                  <a:gd name="connsiteX20" fmla="*/ 584408 w 594032"/>
                  <a:gd name="connsiteY20" fmla="*/ 268915 h 273114"/>
                  <a:gd name="connsiteX21" fmla="*/ 589656 w 594032"/>
                  <a:gd name="connsiteY21" fmla="*/ 264842 h 273114"/>
                  <a:gd name="connsiteX22" fmla="*/ 587053 w 594032"/>
                  <a:gd name="connsiteY22" fmla="*/ 258753 h 273114"/>
                  <a:gd name="connsiteX23" fmla="*/ 302853 w 594032"/>
                  <a:gd name="connsiteY23" fmla="*/ 102082 h 273114"/>
                  <a:gd name="connsiteX24" fmla="*/ 302433 w 594032"/>
                  <a:gd name="connsiteY24" fmla="*/ 9532 h 273114"/>
                  <a:gd name="connsiteX25" fmla="*/ 297016 w 594032"/>
                  <a:gd name="connsiteY25" fmla="*/ 4157 h 273114"/>
                  <a:gd name="connsiteX26" fmla="*/ 563370 w 594032"/>
                  <a:gd name="connsiteY26" fmla="*/ 258081 h 273114"/>
                  <a:gd name="connsiteX27" fmla="*/ 30579 w 594032"/>
                  <a:gd name="connsiteY27" fmla="*/ 258081 h 273114"/>
                  <a:gd name="connsiteX28" fmla="*/ 296974 w 594032"/>
                  <a:gd name="connsiteY28" fmla="*/ 111236 h 273114"/>
                  <a:gd name="connsiteX29" fmla="*/ 563370 w 594032"/>
                  <a:gd name="connsiteY29" fmla="*/ 258081 h 273114"/>
                  <a:gd name="connsiteX30" fmla="*/ 46872 w 594032"/>
                  <a:gd name="connsiteY30" fmla="*/ 253882 h 273114"/>
                  <a:gd name="connsiteX31" fmla="*/ 547035 w 594032"/>
                  <a:gd name="connsiteY31" fmla="*/ 253882 h 273114"/>
                  <a:gd name="connsiteX32" fmla="*/ 296974 w 594032"/>
                  <a:gd name="connsiteY32" fmla="*/ 116023 h 273114"/>
                  <a:gd name="connsiteX33" fmla="*/ 46913 w 594032"/>
                  <a:gd name="connsiteY33" fmla="*/ 253882 h 27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94032" h="273114">
                    <a:moveTo>
                      <a:pt x="584366" y="273114"/>
                    </a:moveTo>
                    <a:lnTo>
                      <a:pt x="9583" y="273114"/>
                    </a:lnTo>
                    <a:cubicBezTo>
                      <a:pt x="5216" y="273114"/>
                      <a:pt x="1353" y="270133"/>
                      <a:pt x="303" y="265891"/>
                    </a:cubicBezTo>
                    <a:cubicBezTo>
                      <a:pt x="-789" y="261651"/>
                      <a:pt x="1143" y="257199"/>
                      <a:pt x="4964" y="255100"/>
                    </a:cubicBezTo>
                    <a:lnTo>
                      <a:pt x="287778" y="99184"/>
                    </a:lnTo>
                    <a:lnTo>
                      <a:pt x="287400" y="9658"/>
                    </a:lnTo>
                    <a:cubicBezTo>
                      <a:pt x="287400" y="4367"/>
                      <a:pt x="291683" y="42"/>
                      <a:pt x="296974" y="0"/>
                    </a:cubicBezTo>
                    <a:cubicBezTo>
                      <a:pt x="302307" y="0"/>
                      <a:pt x="306591" y="4283"/>
                      <a:pt x="306633" y="9574"/>
                    </a:cubicBezTo>
                    <a:lnTo>
                      <a:pt x="307052" y="99646"/>
                    </a:lnTo>
                    <a:lnTo>
                      <a:pt x="589069" y="255100"/>
                    </a:lnTo>
                    <a:cubicBezTo>
                      <a:pt x="592890" y="257199"/>
                      <a:pt x="594822" y="261651"/>
                      <a:pt x="593730" y="265891"/>
                    </a:cubicBezTo>
                    <a:cubicBezTo>
                      <a:pt x="592638" y="270133"/>
                      <a:pt x="588817" y="273114"/>
                      <a:pt x="584408" y="273114"/>
                    </a:cubicBezTo>
                    <a:close/>
                    <a:moveTo>
                      <a:pt x="296974" y="4199"/>
                    </a:moveTo>
                    <a:cubicBezTo>
                      <a:pt x="293951" y="4199"/>
                      <a:pt x="291557" y="6635"/>
                      <a:pt x="291557" y="9616"/>
                    </a:cubicBezTo>
                    <a:lnTo>
                      <a:pt x="291978" y="101662"/>
                    </a:lnTo>
                    <a:lnTo>
                      <a:pt x="290886" y="102250"/>
                    </a:lnTo>
                    <a:lnTo>
                      <a:pt x="6980" y="258753"/>
                    </a:lnTo>
                    <a:cubicBezTo>
                      <a:pt x="4838" y="259929"/>
                      <a:pt x="3746" y="262448"/>
                      <a:pt x="4376" y="264842"/>
                    </a:cubicBezTo>
                    <a:lnTo>
                      <a:pt x="4376" y="264842"/>
                    </a:lnTo>
                    <a:cubicBezTo>
                      <a:pt x="5006" y="267235"/>
                      <a:pt x="7147" y="268915"/>
                      <a:pt x="9625" y="268915"/>
                    </a:cubicBezTo>
                    <a:lnTo>
                      <a:pt x="584408" y="268915"/>
                    </a:lnTo>
                    <a:cubicBezTo>
                      <a:pt x="586885" y="268915"/>
                      <a:pt x="589027" y="267235"/>
                      <a:pt x="589656" y="264842"/>
                    </a:cubicBezTo>
                    <a:cubicBezTo>
                      <a:pt x="590286" y="262448"/>
                      <a:pt x="589195" y="259971"/>
                      <a:pt x="587053" y="258753"/>
                    </a:cubicBezTo>
                    <a:lnTo>
                      <a:pt x="302853" y="102082"/>
                    </a:lnTo>
                    <a:lnTo>
                      <a:pt x="302433" y="9532"/>
                    </a:lnTo>
                    <a:cubicBezTo>
                      <a:pt x="302433" y="6551"/>
                      <a:pt x="299998" y="4157"/>
                      <a:pt x="297016" y="4157"/>
                    </a:cubicBezTo>
                    <a:close/>
                    <a:moveTo>
                      <a:pt x="563370" y="258081"/>
                    </a:moveTo>
                    <a:lnTo>
                      <a:pt x="30579" y="258081"/>
                    </a:lnTo>
                    <a:lnTo>
                      <a:pt x="296974" y="111236"/>
                    </a:lnTo>
                    <a:lnTo>
                      <a:pt x="563370" y="258081"/>
                    </a:lnTo>
                    <a:close/>
                    <a:moveTo>
                      <a:pt x="46872" y="253882"/>
                    </a:moveTo>
                    <a:lnTo>
                      <a:pt x="547035" y="253882"/>
                    </a:lnTo>
                    <a:lnTo>
                      <a:pt x="296974" y="116023"/>
                    </a:lnTo>
                    <a:lnTo>
                      <a:pt x="46913" y="253882"/>
                    </a:lnTo>
                    <a:close/>
                  </a:path>
                </a:pathLst>
              </a:custGeom>
              <a:solidFill>
                <a:srgbClr val="19305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A53139F-07CC-6C2F-D59F-BEE727B111B8}"/>
                  </a:ext>
                </a:extLst>
              </p:cNvPr>
              <p:cNvSpPr/>
              <p:nvPr/>
            </p:nvSpPr>
            <p:spPr>
              <a:xfrm>
                <a:off x="7158924" y="1542357"/>
                <a:ext cx="332200" cy="104779"/>
              </a:xfrm>
              <a:custGeom>
                <a:avLst/>
                <a:gdLst>
                  <a:gd name="connsiteX0" fmla="*/ 35989 w 332200"/>
                  <a:gd name="connsiteY0" fmla="*/ 89789 h 104779"/>
                  <a:gd name="connsiteX1" fmla="*/ 166079 w 332200"/>
                  <a:gd name="connsiteY1" fmla="*/ 16135 h 104779"/>
                  <a:gd name="connsiteX2" fmla="*/ 296169 w 332200"/>
                  <a:gd name="connsiteY2" fmla="*/ 89789 h 104779"/>
                  <a:gd name="connsiteX3" fmla="*/ 35989 w 332200"/>
                  <a:gd name="connsiteY3" fmla="*/ 89789 h 104779"/>
                  <a:gd name="connsiteX4" fmla="*/ 328335 w 332200"/>
                  <a:gd name="connsiteY4" fmla="*/ 90755 h 104779"/>
                  <a:gd name="connsiteX5" fmla="*/ 169774 w 332200"/>
                  <a:gd name="connsiteY5" fmla="*/ 976 h 104779"/>
                  <a:gd name="connsiteX6" fmla="*/ 162384 w 332200"/>
                  <a:gd name="connsiteY6" fmla="*/ 976 h 104779"/>
                  <a:gd name="connsiteX7" fmla="*/ 3823 w 332200"/>
                  <a:gd name="connsiteY7" fmla="*/ 90755 h 104779"/>
                  <a:gd name="connsiteX8" fmla="*/ 254 w 332200"/>
                  <a:gd name="connsiteY8" fmla="*/ 99195 h 104779"/>
                  <a:gd name="connsiteX9" fmla="*/ 7518 w 332200"/>
                  <a:gd name="connsiteY9" fmla="*/ 104780 h 104779"/>
                  <a:gd name="connsiteX10" fmla="*/ 324682 w 332200"/>
                  <a:gd name="connsiteY10" fmla="*/ 104780 h 104779"/>
                  <a:gd name="connsiteX11" fmla="*/ 331946 w 332200"/>
                  <a:gd name="connsiteY11" fmla="*/ 99195 h 104779"/>
                  <a:gd name="connsiteX12" fmla="*/ 328377 w 332200"/>
                  <a:gd name="connsiteY12" fmla="*/ 90755 h 1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2200" h="104779">
                    <a:moveTo>
                      <a:pt x="35989" y="89789"/>
                    </a:moveTo>
                    <a:lnTo>
                      <a:pt x="166079" y="16135"/>
                    </a:lnTo>
                    <a:lnTo>
                      <a:pt x="296169" y="89789"/>
                    </a:lnTo>
                    <a:lnTo>
                      <a:pt x="35989" y="89789"/>
                    </a:lnTo>
                    <a:close/>
                    <a:moveTo>
                      <a:pt x="328335" y="90755"/>
                    </a:moveTo>
                    <a:lnTo>
                      <a:pt x="169774" y="976"/>
                    </a:lnTo>
                    <a:cubicBezTo>
                      <a:pt x="167465" y="-325"/>
                      <a:pt x="164651" y="-325"/>
                      <a:pt x="162384" y="976"/>
                    </a:cubicBezTo>
                    <a:lnTo>
                      <a:pt x="3823" y="90755"/>
                    </a:lnTo>
                    <a:cubicBezTo>
                      <a:pt x="842" y="92434"/>
                      <a:pt x="-628" y="95920"/>
                      <a:pt x="254" y="99195"/>
                    </a:cubicBezTo>
                    <a:cubicBezTo>
                      <a:pt x="1135" y="102470"/>
                      <a:pt x="4117" y="104780"/>
                      <a:pt x="7518" y="104780"/>
                    </a:cubicBezTo>
                    <a:lnTo>
                      <a:pt x="324682" y="104780"/>
                    </a:lnTo>
                    <a:cubicBezTo>
                      <a:pt x="328083" y="104780"/>
                      <a:pt x="331065" y="102470"/>
                      <a:pt x="331946" y="99195"/>
                    </a:cubicBezTo>
                    <a:cubicBezTo>
                      <a:pt x="332828" y="95920"/>
                      <a:pt x="331358" y="92434"/>
                      <a:pt x="328377" y="90755"/>
                    </a:cubicBezTo>
                  </a:path>
                </a:pathLst>
              </a:custGeom>
              <a:solidFill>
                <a:srgbClr val="C1D52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C8828C9-0934-FFD8-CDFC-12EB23F7B714}"/>
                  </a:ext>
                </a:extLst>
              </p:cNvPr>
              <p:cNvSpPr/>
              <p:nvPr/>
            </p:nvSpPr>
            <p:spPr>
              <a:xfrm>
                <a:off x="7344362" y="1412529"/>
                <a:ext cx="97563" cy="63323"/>
              </a:xfrm>
              <a:custGeom>
                <a:avLst/>
                <a:gdLst>
                  <a:gd name="connsiteX0" fmla="*/ 0 w 97563"/>
                  <a:gd name="connsiteY0" fmla="*/ 55807 h 63323"/>
                  <a:gd name="connsiteX1" fmla="*/ 7517 w 97563"/>
                  <a:gd name="connsiteY1" fmla="*/ 63323 h 63323"/>
                  <a:gd name="connsiteX2" fmla="*/ 90073 w 97563"/>
                  <a:gd name="connsiteY2" fmla="*/ 63323 h 63323"/>
                  <a:gd name="connsiteX3" fmla="*/ 96581 w 97563"/>
                  <a:gd name="connsiteY3" fmla="*/ 59544 h 63323"/>
                  <a:gd name="connsiteX4" fmla="*/ 96497 w 97563"/>
                  <a:gd name="connsiteY4" fmla="*/ 51986 h 63323"/>
                  <a:gd name="connsiteX5" fmla="*/ 84361 w 97563"/>
                  <a:gd name="connsiteY5" fmla="*/ 31662 h 63323"/>
                  <a:gd name="connsiteX6" fmla="*/ 96497 w 97563"/>
                  <a:gd name="connsiteY6" fmla="*/ 11338 h 63323"/>
                  <a:gd name="connsiteX7" fmla="*/ 96581 w 97563"/>
                  <a:gd name="connsiteY7" fmla="*/ 3779 h 63323"/>
                  <a:gd name="connsiteX8" fmla="*/ 90073 w 97563"/>
                  <a:gd name="connsiteY8" fmla="*/ 0 h 63323"/>
                  <a:gd name="connsiteX9" fmla="*/ 7517 w 97563"/>
                  <a:gd name="connsiteY9" fmla="*/ 0 h 63323"/>
                  <a:gd name="connsiteX10" fmla="*/ 0 w 97563"/>
                  <a:gd name="connsiteY10" fmla="*/ 7517 h 63323"/>
                  <a:gd name="connsiteX11" fmla="*/ 7517 w 97563"/>
                  <a:gd name="connsiteY11" fmla="*/ 15033 h 63323"/>
                  <a:gd name="connsiteX12" fmla="*/ 76845 w 97563"/>
                  <a:gd name="connsiteY12" fmla="*/ 15033 h 63323"/>
                  <a:gd name="connsiteX13" fmla="*/ 69202 w 97563"/>
                  <a:gd name="connsiteY13" fmla="*/ 27841 h 63323"/>
                  <a:gd name="connsiteX14" fmla="*/ 69202 w 97563"/>
                  <a:gd name="connsiteY14" fmla="*/ 35525 h 63323"/>
                  <a:gd name="connsiteX15" fmla="*/ 76845 w 97563"/>
                  <a:gd name="connsiteY15" fmla="*/ 48333 h 63323"/>
                  <a:gd name="connsiteX16" fmla="*/ 7517 w 97563"/>
                  <a:gd name="connsiteY16" fmla="*/ 48333 h 63323"/>
                  <a:gd name="connsiteX17" fmla="*/ 0 w 97563"/>
                  <a:gd name="connsiteY17" fmla="*/ 55849 h 63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7563" h="63323">
                    <a:moveTo>
                      <a:pt x="0" y="55807"/>
                    </a:moveTo>
                    <a:cubicBezTo>
                      <a:pt x="0" y="59964"/>
                      <a:pt x="3360" y="63323"/>
                      <a:pt x="7517" y="63323"/>
                    </a:cubicBezTo>
                    <a:lnTo>
                      <a:pt x="90073" y="63323"/>
                    </a:lnTo>
                    <a:cubicBezTo>
                      <a:pt x="92760" y="63323"/>
                      <a:pt x="95279" y="61854"/>
                      <a:pt x="96581" y="59544"/>
                    </a:cubicBezTo>
                    <a:cubicBezTo>
                      <a:pt x="97925" y="57193"/>
                      <a:pt x="97883" y="54295"/>
                      <a:pt x="96497" y="51986"/>
                    </a:cubicBezTo>
                    <a:lnTo>
                      <a:pt x="84361" y="31662"/>
                    </a:lnTo>
                    <a:lnTo>
                      <a:pt x="96497" y="11338"/>
                    </a:lnTo>
                    <a:cubicBezTo>
                      <a:pt x="97883" y="9028"/>
                      <a:pt x="97925" y="6131"/>
                      <a:pt x="96581" y="3779"/>
                    </a:cubicBezTo>
                    <a:cubicBezTo>
                      <a:pt x="95237" y="1428"/>
                      <a:pt x="92760" y="0"/>
                      <a:pt x="90073" y="0"/>
                    </a:cubicBezTo>
                    <a:lnTo>
                      <a:pt x="7517" y="0"/>
                    </a:lnTo>
                    <a:cubicBezTo>
                      <a:pt x="3360" y="0"/>
                      <a:pt x="0" y="3359"/>
                      <a:pt x="0" y="7517"/>
                    </a:cubicBezTo>
                    <a:cubicBezTo>
                      <a:pt x="0" y="11674"/>
                      <a:pt x="3360" y="15033"/>
                      <a:pt x="7517" y="15033"/>
                    </a:cubicBezTo>
                    <a:lnTo>
                      <a:pt x="76845" y="15033"/>
                    </a:lnTo>
                    <a:lnTo>
                      <a:pt x="69202" y="27841"/>
                    </a:lnTo>
                    <a:cubicBezTo>
                      <a:pt x="67775" y="30192"/>
                      <a:pt x="67775" y="33174"/>
                      <a:pt x="69202" y="35525"/>
                    </a:cubicBezTo>
                    <a:lnTo>
                      <a:pt x="76845" y="48333"/>
                    </a:lnTo>
                    <a:lnTo>
                      <a:pt x="7517" y="48333"/>
                    </a:lnTo>
                    <a:cubicBezTo>
                      <a:pt x="3360" y="48333"/>
                      <a:pt x="0" y="51692"/>
                      <a:pt x="0" y="55849"/>
                    </a:cubicBezTo>
                  </a:path>
                </a:pathLst>
              </a:custGeom>
              <a:solidFill>
                <a:srgbClr val="EBA9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A461553-A5F3-D93B-1C3E-68262D5D06ED}"/>
                </a:ext>
              </a:extLst>
            </p:cNvPr>
            <p:cNvSpPr txBox="1"/>
            <p:nvPr/>
          </p:nvSpPr>
          <p:spPr>
            <a:xfrm>
              <a:off x="7710509" y="984160"/>
              <a:ext cx="1025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600"/>
                </a:spcAft>
              </a:pPr>
              <a:r>
                <a:rPr lang="en-US" sz="1400" dirty="0"/>
                <a:t>Your Logo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5EAFA2-20FE-9D25-2974-74D8C268AAB9}"/>
              </a:ext>
            </a:extLst>
          </p:cNvPr>
          <p:cNvGrpSpPr/>
          <p:nvPr/>
        </p:nvGrpSpPr>
        <p:grpSpPr>
          <a:xfrm>
            <a:off x="457199" y="1382687"/>
            <a:ext cx="8553890" cy="3651438"/>
            <a:chOff x="457199" y="1382687"/>
            <a:chExt cx="8553890" cy="365143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CDE431-E6EA-D26E-3A0B-24FFC4455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199" y="1382687"/>
              <a:ext cx="8553890" cy="365143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B87487-72F8-F1B1-F2C9-1AA95137FA78}"/>
                </a:ext>
              </a:extLst>
            </p:cNvPr>
            <p:cNvSpPr txBox="1"/>
            <p:nvPr/>
          </p:nvSpPr>
          <p:spPr>
            <a:xfrm rot="20358914">
              <a:off x="1219200" y="2884770"/>
              <a:ext cx="62468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US" sz="2400" b="1" dirty="0">
                  <a:solidFill>
                    <a:srgbClr val="FFC000"/>
                  </a:solidFill>
                </a:rPr>
                <a:t>REPLACE WITH YOUR SCREENSHOT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47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5D49B-3DDE-781E-1FB4-EA660006B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11304BE-F858-71E8-D57B-48658C5F417A}"/>
              </a:ext>
            </a:extLst>
          </p:cNvPr>
          <p:cNvGrpSpPr/>
          <p:nvPr/>
        </p:nvGrpSpPr>
        <p:grpSpPr>
          <a:xfrm>
            <a:off x="349033" y="781991"/>
            <a:ext cx="8445934" cy="2514729"/>
            <a:chOff x="349033" y="288473"/>
            <a:chExt cx="8445934" cy="25147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822239-6C0D-9587-1060-3A785FE5B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033" y="288473"/>
              <a:ext cx="8445934" cy="251472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03049F-E061-DBE6-6302-65BACE81B8D1}"/>
                </a:ext>
              </a:extLst>
            </p:cNvPr>
            <p:cNvSpPr txBox="1"/>
            <p:nvPr/>
          </p:nvSpPr>
          <p:spPr>
            <a:xfrm rot="466569">
              <a:off x="1174029" y="1245763"/>
              <a:ext cx="622302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US" sz="2400" b="1" dirty="0">
                  <a:solidFill>
                    <a:srgbClr val="FFC000"/>
                  </a:solidFill>
                </a:rPr>
                <a:t>REPLACE WITH YOUR SCREENSHOT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2048B0-4889-FE35-C568-B26A9BE2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23" y="123039"/>
            <a:ext cx="6964758" cy="413942"/>
          </a:xfrm>
        </p:spPr>
        <p:txBody>
          <a:bodyPr/>
          <a:lstStyle/>
          <a:p>
            <a:r>
              <a:rPr lang="en-US" dirty="0"/>
              <a:t>RNL Satisfaction Priorities Survey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55D4B-DF84-8F74-EF25-52C111C714A7}"/>
              </a:ext>
            </a:extLst>
          </p:cNvPr>
          <p:cNvSpPr txBox="1">
            <a:spLocks/>
          </p:cNvSpPr>
          <p:nvPr/>
        </p:nvSpPr>
        <p:spPr>
          <a:xfrm>
            <a:off x="457199" y="434789"/>
            <a:ext cx="5735445" cy="413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i="0" kern="1200">
                <a:solidFill>
                  <a:schemeClr val="accent3"/>
                </a:solidFill>
                <a:latin typeface="+mn-lt"/>
                <a:ea typeface="+mn-ea"/>
                <a:cs typeface="Aptos Regular" pitchFamily="50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ptos Regular" pitchFamily="50" charset="0"/>
                <a:ea typeface="+mn-ea"/>
                <a:cs typeface="Aptos Regular" pitchFamily="50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Survey Administration 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A858CF-161D-FC8A-D3DE-B406A14D0318}"/>
              </a:ext>
            </a:extLst>
          </p:cNvPr>
          <p:cNvGrpSpPr/>
          <p:nvPr/>
        </p:nvGrpSpPr>
        <p:grpSpPr>
          <a:xfrm>
            <a:off x="304800" y="3835135"/>
            <a:ext cx="8790709" cy="1047555"/>
            <a:chOff x="207818" y="2803202"/>
            <a:chExt cx="8790709" cy="10475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B30DE1-BDB7-9793-70AB-3CE3A495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9970"/>
            <a:stretch/>
          </p:blipFill>
          <p:spPr>
            <a:xfrm>
              <a:off x="349033" y="3078266"/>
              <a:ext cx="8445934" cy="77249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81B6BE-BDC0-789D-B4B9-4C377406C888}"/>
                </a:ext>
              </a:extLst>
            </p:cNvPr>
            <p:cNvCxnSpPr/>
            <p:nvPr/>
          </p:nvCxnSpPr>
          <p:spPr>
            <a:xfrm>
              <a:off x="207818" y="2803202"/>
              <a:ext cx="87907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A logo with colorful circles&#10;&#10;Description automatically generated">
            <a:extLst>
              <a:ext uri="{FF2B5EF4-FFF2-40B4-BE49-F238E27FC236}">
                <a16:creationId xmlns:a16="http://schemas.microsoft.com/office/drawing/2014/main" id="{A221CE91-1435-5535-14F6-404247BCE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27" y="4211849"/>
            <a:ext cx="1087582" cy="88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76362"/>
      </p:ext>
    </p:extLst>
  </p:cSld>
  <p:clrMapOvr>
    <a:masterClrMapping/>
  </p:clrMapOvr>
</p:sld>
</file>

<file path=ppt/theme/theme1.xml><?xml version="1.0" encoding="utf-8"?>
<a:theme xmlns:a="http://schemas.openxmlformats.org/drawingml/2006/main" name="RNL Theme">
  <a:themeElements>
    <a:clrScheme name="RNL blue">
      <a:dk1>
        <a:srgbClr val="000000"/>
      </a:dk1>
      <a:lt1>
        <a:srgbClr val="FFFFFF"/>
      </a:lt1>
      <a:dk2>
        <a:srgbClr val="002C5C"/>
      </a:dk2>
      <a:lt2>
        <a:srgbClr val="BDBBBB"/>
      </a:lt2>
      <a:accent1>
        <a:srgbClr val="00A8E2"/>
      </a:accent1>
      <a:accent2>
        <a:srgbClr val="ECAA00"/>
      </a:accent2>
      <a:accent3>
        <a:srgbClr val="0071CE"/>
      </a:accent3>
      <a:accent4>
        <a:srgbClr val="C3D600"/>
      </a:accent4>
      <a:accent5>
        <a:srgbClr val="898BB4"/>
      </a:accent5>
      <a:accent6>
        <a:srgbClr val="007481"/>
      </a:accent6>
      <a:hlink>
        <a:srgbClr val="0563C1"/>
      </a:hlink>
      <a:folHlink>
        <a:srgbClr val="954F72"/>
      </a:folHlink>
    </a:clrScheme>
    <a:fontScheme name="RNL PPT Aptos">
      <a:majorFont>
        <a:latin typeface="Aptos Black"/>
        <a:ea typeface=""/>
        <a:cs typeface=""/>
      </a:majorFont>
      <a:minorFont>
        <a:latin typeface="Apto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Aft>
            <a:spcPts val="1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NL_PPT_Template_0224" id="{798EC4E8-D954-4349-B95C-1646191BA684}" vid="{42535479-9E5F-4C1F-8E79-BA0C9828BC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B22E37EECDA408EAD80269B771B65" ma:contentTypeVersion="3" ma:contentTypeDescription="Create a new document." ma:contentTypeScope="" ma:versionID="28824c4aaacec24157dffbd0efdf15fa">
  <xsd:schema xmlns:xsd="http://www.w3.org/2001/XMLSchema" xmlns:xs="http://www.w3.org/2001/XMLSchema" xmlns:p="http://schemas.microsoft.com/office/2006/metadata/properties" xmlns:ns2="573f72a3-9a09-408a-90a9-81a387309c37" targetNamespace="http://schemas.microsoft.com/office/2006/metadata/properties" ma:root="true" ma:fieldsID="9c4415a67216872ccdc9797c519aa708" ns2:_="">
    <xsd:import namespace="573f72a3-9a09-408a-90a9-81a387309c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f72a3-9a09-408a-90a9-81a387309c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FE81E4-B1BB-40B0-AD3C-B3E9BFA136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9920FC-83A8-457B-B6B7-59486D7684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f72a3-9a09-408a-90a9-81a387309c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AAAED0-11D2-4D7C-A99F-AB1932C005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RNL_PPT_Template_0224</Template>
  <TotalTime>28</TotalTime>
  <Words>200</Words>
  <Application>Microsoft Office PowerPoint</Application>
  <PresentationFormat>On-screen Show (16:9)</PresentationFormat>
  <Paragraphs>25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Black</vt:lpstr>
      <vt:lpstr>Aptos Regular</vt:lpstr>
      <vt:lpstr>Arial</vt:lpstr>
      <vt:lpstr>Calibri</vt:lpstr>
      <vt:lpstr>RNL Theme</vt:lpstr>
      <vt:lpstr>RNL Satisfaction Priorities Survey Results</vt:lpstr>
      <vt:lpstr>RNL Satisfaction Priorities Survey Results</vt:lpstr>
      <vt:lpstr>RNL Satisfaction Priorities Survey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Courtney Greene</dc:creator>
  <cp:lastModifiedBy>Courtney Greene</cp:lastModifiedBy>
  <cp:revision>1</cp:revision>
  <dcterms:created xsi:type="dcterms:W3CDTF">2025-01-30T15:02:03Z</dcterms:created>
  <dcterms:modified xsi:type="dcterms:W3CDTF">2025-01-30T18:44:59Z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0x01010017FB22E37EECDA408EAD80269B771B65</vt:lpwstr>
  </property>
</Properties>
</file>