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D4D_6A35EEFD.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6"/>
  </p:notesMasterIdLst>
  <p:sldIdLst>
    <p:sldId id="257" r:id="rId5"/>
    <p:sldId id="399" r:id="rId6"/>
    <p:sldId id="281" r:id="rId7"/>
    <p:sldId id="420" r:id="rId8"/>
    <p:sldId id="402" r:id="rId9"/>
    <p:sldId id="4187" r:id="rId10"/>
    <p:sldId id="4192" r:id="rId11"/>
    <p:sldId id="3405" r:id="rId12"/>
    <p:sldId id="4193" r:id="rId13"/>
    <p:sldId id="407" r:id="rId14"/>
    <p:sldId id="408" r:id="rId15"/>
    <p:sldId id="419" r:id="rId16"/>
    <p:sldId id="409" r:id="rId17"/>
    <p:sldId id="410" r:id="rId18"/>
    <p:sldId id="411" r:id="rId19"/>
    <p:sldId id="412" r:id="rId20"/>
    <p:sldId id="413" r:id="rId21"/>
    <p:sldId id="4184" r:id="rId22"/>
    <p:sldId id="415" r:id="rId23"/>
    <p:sldId id="4244" r:id="rId24"/>
    <p:sldId id="4237"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E0373A-B320-CAD1-0F52-F8FC57DB4814}" name="Julie Bryant" initials="JB" userId="S::Julie.Bryant@ruffalonl.com::131e5454-0af1-458b-ad6c-66e67f9aa32b" providerId="AD"/>
  <p188:author id="{01BC6042-FEFD-2919-C9A7-7C183FA55F9C}" name="Natalie McVay" initials="NM" userId="S::Natalie.McVay@ruffalonl.com::990e4203-84fa-44c6-9721-697b1ac22d14" providerId="AD"/>
  <p188:author id="{719D88AE-79FB-66AD-C9D7-F3854251400A}" name="Julie Bryant" initials="JB" userId="S::julie.bryant@ruffalonl.com::131e5454-0af1-458b-ad6c-66e67f9aa32b" providerId="AD"/>
  <p188:author id="{1660F7B9-AA4A-1EDE-1B0E-6B9A9C2979BB}" name="Courtney Greene" initials="CG" userId="S::Courtney.Greene@ruffalonl.com::92fac6e0-d072-4217-bbcf-fc6454f4913b" providerId="AD"/>
  <p188:author id="{C3766CF0-B858-6F3B-6B84-C934655C502E}" name="Courtney Greene" initials="CG" userId="S::courtney.greene@ruffalonl.com::92fac6e0-d072-4217-bbcf-fc6454f491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DBBBB"/>
    <a:srgbClr val="002C5C"/>
    <a:srgbClr val="00A8E2"/>
    <a:srgbClr val="ECAA00"/>
    <a:srgbClr val="0071CE"/>
    <a:srgbClr val="C3D600"/>
    <a:srgbClr val="898BB4"/>
    <a:srgbClr val="007481"/>
    <a:srgbClr val="3DB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3E94CC-C171-4122-AA91-C2C98FA7EDC0}" v="4" dt="2024-05-13T16:55:07.8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1" autoAdjust="0"/>
  </p:normalViewPr>
  <p:slideViewPr>
    <p:cSldViewPr snapToGrid="0">
      <p:cViewPr varScale="1">
        <p:scale>
          <a:sx n="138" d="100"/>
          <a:sy n="138" d="100"/>
        </p:scale>
        <p:origin x="756"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McVay" userId="990e4203-84fa-44c6-9721-697b1ac22d14" providerId="ADAL" clId="{448F2C9D-C351-4CFC-8A4A-2AA0C705670E}"/>
    <pc:docChg chg="modSld">
      <pc:chgData name="Natalie McVay" userId="990e4203-84fa-44c6-9721-697b1ac22d14" providerId="ADAL" clId="{448F2C9D-C351-4CFC-8A4A-2AA0C705670E}" dt="2024-05-13T17:05:26.654" v="0" actId="2711"/>
      <pc:docMkLst>
        <pc:docMk/>
      </pc:docMkLst>
      <pc:sldChg chg="modSp mod">
        <pc:chgData name="Natalie McVay" userId="990e4203-84fa-44c6-9721-697b1ac22d14" providerId="ADAL" clId="{448F2C9D-C351-4CFC-8A4A-2AA0C705670E}" dt="2024-05-13T17:05:26.654" v="0" actId="2711"/>
        <pc:sldMkLst>
          <pc:docMk/>
          <pc:sldMk cId="3765689360" sldId="409"/>
        </pc:sldMkLst>
        <pc:spChg chg="mod">
          <ac:chgData name="Natalie McVay" userId="990e4203-84fa-44c6-9721-697b1ac22d14" providerId="ADAL" clId="{448F2C9D-C351-4CFC-8A4A-2AA0C705670E}" dt="2024-05-13T17:05:26.654" v="0" actId="2711"/>
          <ac:spMkLst>
            <pc:docMk/>
            <pc:sldMk cId="3765689360" sldId="409"/>
            <ac:spMk id="2"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accent1"/>
                </a:solidFill>
                <a:latin typeface="+mn-lt"/>
                <a:ea typeface="+mn-ea"/>
                <a:cs typeface="+mn-cs"/>
              </a:defRPr>
            </a:pPr>
            <a:r>
              <a:rPr lang="en-US" sz="2000" b="1" dirty="0">
                <a:solidFill>
                  <a:schemeClr val="accent3"/>
                </a:solidFill>
              </a:rPr>
              <a:t>Institutional choice</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accent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First-choice school</c:v>
                </c:pt>
              </c:strCache>
            </c:strRef>
          </c:tx>
          <c:spPr>
            <a:solidFill>
              <a:srgbClr val="00A8E2"/>
            </a:solidFill>
            <a:ln>
              <a:solidFill>
                <a:srgbClr val="0071CE"/>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c:v>
                </c:pt>
              </c:numCache>
            </c:numRef>
          </c:val>
          <c:extLst>
            <c:ext xmlns:c16="http://schemas.microsoft.com/office/drawing/2014/chart" uri="{C3380CC4-5D6E-409C-BE32-E72D297353CC}">
              <c16:uniqueId val="{00000000-5C62-442A-B80A-79E197BD13E0}"/>
            </c:ext>
          </c:extLst>
        </c:ser>
        <c:ser>
          <c:idx val="1"/>
          <c:order val="1"/>
          <c:tx>
            <c:strRef>
              <c:f>Sheet1!$C$1</c:f>
              <c:strCache>
                <c:ptCount val="1"/>
                <c:pt idx="0">
                  <c:v>Second-choice school</c:v>
                </c:pt>
              </c:strCache>
            </c:strRef>
          </c:tx>
          <c:spPr>
            <a:solidFill>
              <a:srgbClr val="ECAA00"/>
            </a:solidFill>
            <a:ln>
              <a:solidFill>
                <a:srgbClr val="5B325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0.28000000000000003</c:v>
                </c:pt>
              </c:numCache>
            </c:numRef>
          </c:val>
          <c:extLst>
            <c:ext xmlns:c16="http://schemas.microsoft.com/office/drawing/2014/chart" uri="{C3380CC4-5D6E-409C-BE32-E72D297353CC}">
              <c16:uniqueId val="{00000001-5C62-442A-B80A-79E197BD13E0}"/>
            </c:ext>
          </c:extLst>
        </c:ser>
        <c:ser>
          <c:idx val="2"/>
          <c:order val="2"/>
          <c:tx>
            <c:strRef>
              <c:f>Sheet1!$D$1</c:f>
              <c:strCache>
                <c:ptCount val="1"/>
                <c:pt idx="0">
                  <c:v>Third-choice school</c:v>
                </c:pt>
              </c:strCache>
            </c:strRef>
          </c:tx>
          <c:spPr>
            <a:solidFill>
              <a:srgbClr val="C3D600"/>
            </a:solidFill>
            <a:ln>
              <a:solidFill>
                <a:srgbClr val="002D5C"/>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0.11</c:v>
                </c:pt>
              </c:numCache>
            </c:numRef>
          </c:val>
          <c:extLst>
            <c:ext xmlns:c16="http://schemas.microsoft.com/office/drawing/2014/chart" uri="{C3380CC4-5D6E-409C-BE32-E72D297353CC}">
              <c16:uniqueId val="{00000002-5C62-442A-B80A-79E197BD13E0}"/>
            </c:ext>
          </c:extLst>
        </c:ser>
        <c:dLbls>
          <c:showLegendKey val="0"/>
          <c:showVal val="0"/>
          <c:showCatName val="0"/>
          <c:showSerName val="0"/>
          <c:showPercent val="0"/>
          <c:showBubbleSize val="0"/>
        </c:dLbls>
        <c:gapWidth val="219"/>
        <c:overlap val="-27"/>
        <c:axId val="957634000"/>
        <c:axId val="957623120"/>
      </c:barChart>
      <c:catAx>
        <c:axId val="957634000"/>
        <c:scaling>
          <c:orientation val="minMax"/>
        </c:scaling>
        <c:delete val="1"/>
        <c:axPos val="b"/>
        <c:numFmt formatCode="General" sourceLinked="1"/>
        <c:majorTickMark val="none"/>
        <c:minorTickMark val="none"/>
        <c:tickLblPos val="nextTo"/>
        <c:crossAx val="957623120"/>
        <c:crosses val="autoZero"/>
        <c:auto val="1"/>
        <c:lblAlgn val="ctr"/>
        <c:lblOffset val="100"/>
        <c:noMultiLvlLbl val="0"/>
      </c:catAx>
      <c:valAx>
        <c:axId val="957623120"/>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576340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D789-4D75-B75C-86FB3DBD6163}"/>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D789-4D75-B75C-86FB3DBD6163}"/>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D789-4D75-B75C-86FB3DBD616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Lato Heavy" panose="020F050202020403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Academic reputation</c:v>
                </c:pt>
                <c:pt idx="1">
                  <c:v>Cost</c:v>
                </c:pt>
                <c:pt idx="2">
                  <c:v>Financial aid</c:v>
                </c:pt>
                <c:pt idx="3">
                  <c:v>Future employment</c:v>
                </c:pt>
              </c:strCache>
            </c:strRef>
          </c:cat>
          <c:val>
            <c:numRef>
              <c:f>Sheet1!$B$2:$B$5</c:f>
              <c:numCache>
                <c:formatCode>0%</c:formatCode>
                <c:ptCount val="4"/>
                <c:pt idx="0">
                  <c:v>0.72</c:v>
                </c:pt>
                <c:pt idx="1">
                  <c:v>0.75</c:v>
                </c:pt>
                <c:pt idx="2">
                  <c:v>0.8</c:v>
                </c:pt>
                <c:pt idx="3">
                  <c:v>0.85</c:v>
                </c:pt>
              </c:numCache>
            </c:numRef>
          </c:val>
          <c:extLst>
            <c:ext xmlns:c16="http://schemas.microsoft.com/office/drawing/2014/chart" uri="{C3380CC4-5D6E-409C-BE32-E72D297353CC}">
              <c16:uniqueId val="{00000006-D789-4D75-B75C-86FB3DBD6163}"/>
            </c:ext>
          </c:extLst>
        </c:ser>
        <c:dLbls>
          <c:showLegendKey val="0"/>
          <c:showVal val="0"/>
          <c:showCatName val="0"/>
          <c:showSerName val="0"/>
          <c:showPercent val="0"/>
          <c:showBubbleSize val="0"/>
        </c:dLbls>
        <c:gapWidth val="182"/>
        <c:axId val="957630736"/>
        <c:axId val="957627472"/>
      </c:barChart>
      <c:catAx>
        <c:axId val="957630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Lato Heavy" panose="020F0502020204030203" pitchFamily="34" charset="0"/>
                <a:ea typeface="+mn-ea"/>
                <a:cs typeface="+mn-cs"/>
              </a:defRPr>
            </a:pPr>
            <a:endParaRPr lang="en-US"/>
          </a:p>
        </c:txPr>
        <c:crossAx val="957627472"/>
        <c:crosses val="autoZero"/>
        <c:auto val="1"/>
        <c:lblAlgn val="ctr"/>
        <c:lblOffset val="100"/>
        <c:noMultiLvlLbl val="0"/>
      </c:catAx>
      <c:valAx>
        <c:axId val="957627472"/>
        <c:scaling>
          <c:orientation val="minMax"/>
        </c:scaling>
        <c:delete val="0"/>
        <c:axPos val="b"/>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Lato Heavy" panose="020F0502020204030203" pitchFamily="34" charset="0"/>
                <a:ea typeface="+mn-ea"/>
                <a:cs typeface="+mn-cs"/>
              </a:defRPr>
            </a:pPr>
            <a:endParaRPr lang="en-US"/>
          </a:p>
        </c:txPr>
        <c:crossAx val="957630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Our institution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c:v>
                </c:pt>
              </c:numCache>
            </c:numRef>
          </c:val>
          <c:extLst>
            <c:ext xmlns:c16="http://schemas.microsoft.com/office/drawing/2014/chart" uri="{C3380CC4-5D6E-409C-BE32-E72D297353CC}">
              <c16:uniqueId val="{00000000-C81D-4FAF-BD4F-2AD0D3C14786}"/>
            </c:ext>
          </c:extLst>
        </c:ser>
        <c:ser>
          <c:idx val="1"/>
          <c:order val="1"/>
          <c:tx>
            <c:strRef>
              <c:f>Sheet1!$C$1</c:f>
              <c:strCache>
                <c:ptCount val="1"/>
                <c:pt idx="0">
                  <c:v>Students nationally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0.55000000000000004</c:v>
                </c:pt>
              </c:numCache>
            </c:numRef>
          </c:val>
          <c:extLst>
            <c:ext xmlns:c16="http://schemas.microsoft.com/office/drawing/2014/chart" uri="{C3380CC4-5D6E-409C-BE32-E72D297353CC}">
              <c16:uniqueId val="{00000001-C81D-4FAF-BD4F-2AD0D3C14786}"/>
            </c:ext>
          </c:extLst>
        </c:ser>
        <c:dLbls>
          <c:showLegendKey val="0"/>
          <c:showVal val="0"/>
          <c:showCatName val="0"/>
          <c:showSerName val="0"/>
          <c:showPercent val="0"/>
          <c:showBubbleSize val="0"/>
        </c:dLbls>
        <c:gapWidth val="219"/>
        <c:overlap val="-27"/>
        <c:axId val="957621488"/>
        <c:axId val="957622032"/>
      </c:barChart>
      <c:catAx>
        <c:axId val="957621488"/>
        <c:scaling>
          <c:orientation val="minMax"/>
        </c:scaling>
        <c:delete val="1"/>
        <c:axPos val="b"/>
        <c:numFmt formatCode="General" sourceLinked="1"/>
        <c:majorTickMark val="none"/>
        <c:minorTickMark val="none"/>
        <c:tickLblPos val="nextTo"/>
        <c:crossAx val="957622032"/>
        <c:crosses val="autoZero"/>
        <c:auto val="1"/>
        <c:lblAlgn val="ctr"/>
        <c:lblOffset val="100"/>
        <c:noMultiLvlLbl val="0"/>
      </c:catAx>
      <c:valAx>
        <c:axId val="957622032"/>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576214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Our institution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c:v>
                </c:pt>
              </c:numCache>
            </c:numRef>
          </c:val>
          <c:extLst>
            <c:ext xmlns:c16="http://schemas.microsoft.com/office/drawing/2014/chart" uri="{C3380CC4-5D6E-409C-BE32-E72D297353CC}">
              <c16:uniqueId val="{00000000-F441-466F-A7D2-C237F3260B00}"/>
            </c:ext>
          </c:extLst>
        </c:ser>
        <c:ser>
          <c:idx val="1"/>
          <c:order val="1"/>
          <c:tx>
            <c:strRef>
              <c:f>Sheet1!$C$1</c:f>
              <c:strCache>
                <c:ptCount val="1"/>
                <c:pt idx="0">
                  <c:v>Students nationally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0.56999999999999995</c:v>
                </c:pt>
              </c:numCache>
            </c:numRef>
          </c:val>
          <c:extLst>
            <c:ext xmlns:c16="http://schemas.microsoft.com/office/drawing/2014/chart" uri="{C3380CC4-5D6E-409C-BE32-E72D297353CC}">
              <c16:uniqueId val="{00000001-F441-466F-A7D2-C237F3260B00}"/>
            </c:ext>
          </c:extLst>
        </c:ser>
        <c:dLbls>
          <c:showLegendKey val="0"/>
          <c:showVal val="0"/>
          <c:showCatName val="0"/>
          <c:showSerName val="0"/>
          <c:showPercent val="0"/>
          <c:showBubbleSize val="0"/>
        </c:dLbls>
        <c:gapWidth val="219"/>
        <c:overlap val="-27"/>
        <c:axId val="957623664"/>
        <c:axId val="957626384"/>
      </c:barChart>
      <c:catAx>
        <c:axId val="957623664"/>
        <c:scaling>
          <c:orientation val="minMax"/>
        </c:scaling>
        <c:delete val="1"/>
        <c:axPos val="b"/>
        <c:numFmt formatCode="General" sourceLinked="1"/>
        <c:majorTickMark val="none"/>
        <c:minorTickMark val="none"/>
        <c:tickLblPos val="nextTo"/>
        <c:crossAx val="957626384"/>
        <c:crosses val="autoZero"/>
        <c:auto val="1"/>
        <c:lblAlgn val="ctr"/>
        <c:lblOffset val="100"/>
        <c:noMultiLvlLbl val="0"/>
      </c:catAx>
      <c:valAx>
        <c:axId val="957626384"/>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576236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D4D_6A35EEFD.xml><?xml version="1.0" encoding="utf-8"?>
<p188:cmLst xmlns:a="http://schemas.openxmlformats.org/drawingml/2006/main" xmlns:r="http://schemas.openxmlformats.org/officeDocument/2006/relationships" xmlns:p188="http://schemas.microsoft.com/office/powerpoint/2018/8/main">
  <p188:cm id="{16AA261A-165D-4782-A943-5F82F5BD7BD5}" authorId="{1660F7B9-AA4A-1EDE-1B0E-6B9A9C2979BB}" status="resolved" created="2024-03-19T16:46:13.161">
    <pc:sldMkLst xmlns:pc="http://schemas.microsoft.com/office/powerpoint/2013/main/command">
      <pc:docMk/>
      <pc:sldMk cId="1781919485" sldId="3405"/>
    </pc:sldMkLst>
    <p188:replyLst>
      <p188:reply id="{68C8E6EE-06A9-4789-ACC0-1F0ECEC5EB59}" authorId="{01BC6042-FEFD-2919-C9A7-7C183FA55F9C}" created="2024-03-20T12:46:46.950">
        <p188:txBody>
          <a:bodyPr/>
          <a:lstStyle/>
          <a:p>
            <a:r>
              <a:rPr lang="en-US"/>
              <a:t>[@Courtney Greene] I thought about this too but wondered if she wanted red and green to match reporting?</a:t>
            </a:r>
          </a:p>
        </p188:txBody>
      </p188:reply>
      <p188:reply id="{904DF34A-B97E-47F7-915E-91B3DBDE39CA}" authorId="{C3766CF0-B858-6F3B-6B84-C934655C502E}" created="2024-03-20T13:13:31.576">
        <p188:txBody>
          <a:bodyPr/>
          <a:lstStyle/>
          <a:p>
            <a:r>
              <a:rPr lang="en-US"/>
              <a:t>Good thought! Didn't even cross my mind.</a:t>
            </a:r>
          </a:p>
        </p188:txBody>
      </p188:reply>
      <p188:reply id="{90DCC79A-3F16-4BD4-86F0-7234791B399E}" authorId="{14E0373A-B320-CAD1-0F52-F8FC57DB4814}" created="2024-03-22T19:56:10.181">
        <p188:txBody>
          <a:bodyPr/>
          <a:lstStyle/>
          <a:p>
            <a:r>
              <a:rPr lang="en-US"/>
              <a:t>[@Natalie McVay] Is it just me or does the arrow for the satisfaction line look crooked? I feel like it is going to an angle down from left to right.  </a:t>
            </a:r>
          </a:p>
        </p188:txBody>
      </p188:reply>
      <p188:reply id="{5C315835-EA7F-44FB-B559-0AE3D2EE2521}" authorId="{01BC6042-FEFD-2919-C9A7-7C183FA55F9C}" created="2024-03-27T20:14:20.317">
        <p188:txBody>
          <a:bodyPr/>
          <a:lstStyle/>
          <a:p>
            <a:r>
              <a:rPr lang="en-US"/>
              <a:t>[@Courtney Greene] Do you think the line is crooked? I think it’s the orange font or I'm crooked HA!</a:t>
            </a:r>
          </a:p>
        </p188:txBody>
      </p188:reply>
      <p188:reply id="{553A8E0E-39CC-43E3-9564-084FA461726E}" authorId="{719D88AE-79FB-66AD-C9D7-F3854251400A}" created="2024-03-27T20:41:14.254">
        <p188:txBody>
          <a:bodyPr/>
          <a:lstStyle/>
          <a:p>
            <a:r>
              <a:rPr lang="en-US"/>
              <a:t>[@Natalie McVay] I think it is better.  My eyes are still messing with me a little...  ?? </a:t>
            </a:r>
          </a:p>
        </p188:txBody>
      </p188:reply>
      <p188:reply id="{B68EC318-9E81-4F6C-BDCE-53CEC01F71DD}" authorId="{1660F7B9-AA4A-1EDE-1B0E-6B9A9C2979BB}" created="2024-03-28T13:17:33.568">
        <p188:txBody>
          <a:bodyPr/>
          <a:lstStyle/>
          <a:p>
            <a:r>
              <a:rPr lang="en-US"/>
              <a:t>[@Julie Bryant] [@Natalie McVay] the lines are straight on this page ☺️</a:t>
            </a:r>
          </a:p>
        </p188:txBody>
        <p188:extLst>
          <p:ext xmlns:p="http://schemas.openxmlformats.org/presentationml/2006/main" uri="{57CB4572-C831-44C2-8A1C-0ADB6CCDFE69}">
            <p223:reactions xmlns:p223="http://schemas.microsoft.com/office/powerpoint/2022/03/main">
              <p223:rxn type="👍">
                <p223:instance time="2024-03-28T13:37:29.451" authorId="{719D88AE-79FB-66AD-C9D7-F3854251400A}"/>
              </p223:rxn>
            </p223:reactions>
          </p:ext>
        </p188:extLst>
      </p188:reply>
      <p188:reply id="{0920DFC5-87F0-43C1-91FB-6BB0F6876AF2}" authorId="{14E0373A-B320-CAD1-0F52-F8FC57DB4814}" created="2024-03-29T14:49:46.181">
        <p188:txBody>
          <a:bodyPr/>
          <a:lstStyle/>
          <a:p>
            <a:r>
              <a:rPr lang="en-US"/>
              <a:t>[@Natalie McVay] can you add an arrow going towards the dissatisfied side as well.  Don't add to Unimportant. </a:t>
            </a:r>
          </a:p>
        </p188:txBody>
      </p188:reply>
    </p188:replyLst>
    <p188:txBody>
      <a:bodyPr/>
      <a:lstStyle/>
      <a:p>
        <a:r>
          <a:rPr lang="en-US"/>
          <a:t>I updated the colors on this. What do you think?</a:t>
        </a:r>
      </a:p>
    </p188:txBody>
  </p188:cm>
</p188:cmLst>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754C71-C566-48F9-9D56-35D119375D49}" type="doc">
      <dgm:prSet loTypeId="urn:microsoft.com/office/officeart/2005/8/layout/venn1" loCatId="relationship" qsTypeId="urn:microsoft.com/office/officeart/2005/8/quickstyle/simple1" qsCatId="simple" csTypeId="urn:microsoft.com/office/officeart/2005/8/colors/accent1_1" csCatId="accent1" phldr="1"/>
      <dgm:spPr/>
    </dgm:pt>
    <dgm:pt modelId="{CDF9DC17-2DC6-4D13-9E02-FEE2728BC935}">
      <dgm:prSet phldrT="[Text]"/>
      <dgm:spPr>
        <a:solidFill>
          <a:schemeClr val="accent1">
            <a:alpha val="50000"/>
          </a:schemeClr>
        </a:solidFill>
        <a:ln w="38100">
          <a:solidFill>
            <a:schemeClr val="accent1"/>
          </a:solidFill>
        </a:ln>
      </dgm:spPr>
      <dgm:t>
        <a:bodyPr/>
        <a:lstStyle/>
        <a:p>
          <a:pPr>
            <a:buClrTx/>
            <a:buSzTx/>
            <a:buFontTx/>
            <a:buNone/>
          </a:pPr>
          <a:endParaRPr lang="en-US">
            <a:latin typeface="+mn-lt"/>
          </a:endParaRPr>
        </a:p>
      </dgm:t>
    </dgm:pt>
    <dgm:pt modelId="{DBA2C26A-D512-4224-B546-AE1D70DB5467}" type="parTrans" cxnId="{FA8C69C8-AFD3-4208-9635-4EC6C18D28B2}">
      <dgm:prSet/>
      <dgm:spPr/>
      <dgm:t>
        <a:bodyPr/>
        <a:lstStyle/>
        <a:p>
          <a:endParaRPr lang="en-US"/>
        </a:p>
      </dgm:t>
    </dgm:pt>
    <dgm:pt modelId="{63C64000-81D5-47DF-8D32-59FBA926E9FC}" type="sibTrans" cxnId="{FA8C69C8-AFD3-4208-9635-4EC6C18D28B2}">
      <dgm:prSet/>
      <dgm:spPr/>
      <dgm:t>
        <a:bodyPr/>
        <a:lstStyle/>
        <a:p>
          <a:endParaRPr lang="en-US"/>
        </a:p>
      </dgm:t>
    </dgm:pt>
    <dgm:pt modelId="{C42BD2F1-78E9-48C6-8599-96E4640EA393}">
      <dgm:prSet phldrT="[Text]" custT="1"/>
      <dgm:spPr>
        <a:solidFill>
          <a:schemeClr val="accent4">
            <a:alpha val="50000"/>
          </a:schemeClr>
        </a:solidFill>
        <a:ln w="38100">
          <a:solidFill>
            <a:schemeClr val="accent4"/>
          </a:solidFill>
        </a:ln>
      </dgm:spPr>
      <dgm:t>
        <a:bodyPr/>
        <a:lstStyle/>
        <a:p>
          <a:endParaRPr lang="en-US" sz="900">
            <a:latin typeface="+mj-lt"/>
          </a:endParaRPr>
        </a:p>
      </dgm:t>
    </dgm:pt>
    <dgm:pt modelId="{DC96CCF9-AD01-481F-867A-35023741A85C}" type="parTrans" cxnId="{F1D1C363-6E58-4C1E-AA75-17A194F44249}">
      <dgm:prSet/>
      <dgm:spPr/>
      <dgm:t>
        <a:bodyPr/>
        <a:lstStyle/>
        <a:p>
          <a:endParaRPr lang="en-US"/>
        </a:p>
      </dgm:t>
    </dgm:pt>
    <dgm:pt modelId="{5B462D2B-5752-4FFF-89B3-FFCB61A582C3}" type="sibTrans" cxnId="{F1D1C363-6E58-4C1E-AA75-17A194F44249}">
      <dgm:prSet/>
      <dgm:spPr/>
      <dgm:t>
        <a:bodyPr/>
        <a:lstStyle/>
        <a:p>
          <a:endParaRPr lang="en-US"/>
        </a:p>
      </dgm:t>
    </dgm:pt>
    <dgm:pt modelId="{57C3891C-A885-49E4-8C28-FFD071671B1C}">
      <dgm:prSet phldrT="[Text]"/>
      <dgm:spPr>
        <a:solidFill>
          <a:schemeClr val="tx2">
            <a:alpha val="50000"/>
          </a:schemeClr>
        </a:solidFill>
        <a:ln w="38100">
          <a:solidFill>
            <a:schemeClr val="tx2"/>
          </a:solidFill>
        </a:ln>
      </dgm:spPr>
      <dgm:t>
        <a:bodyPr/>
        <a:lstStyle/>
        <a:p>
          <a:endParaRPr lang="en-US"/>
        </a:p>
      </dgm:t>
    </dgm:pt>
    <dgm:pt modelId="{300B8A12-F7B5-4A76-A40D-C7C80F5197FA}" type="parTrans" cxnId="{8135BE5F-DE46-4750-A589-CA9324449FB6}">
      <dgm:prSet/>
      <dgm:spPr/>
      <dgm:t>
        <a:bodyPr/>
        <a:lstStyle/>
        <a:p>
          <a:endParaRPr lang="en-US"/>
        </a:p>
      </dgm:t>
    </dgm:pt>
    <dgm:pt modelId="{43B321C1-7DCA-405F-A373-27D068D32F77}" type="sibTrans" cxnId="{8135BE5F-DE46-4750-A589-CA9324449FB6}">
      <dgm:prSet/>
      <dgm:spPr/>
      <dgm:t>
        <a:bodyPr/>
        <a:lstStyle/>
        <a:p>
          <a:endParaRPr lang="en-US"/>
        </a:p>
      </dgm:t>
    </dgm:pt>
    <dgm:pt modelId="{BEEDAFB0-AB85-4506-B4B7-C9C53CE964B6}">
      <dgm:prSet/>
      <dgm:spPr>
        <a:solidFill>
          <a:schemeClr val="accent2">
            <a:alpha val="50000"/>
          </a:schemeClr>
        </a:solidFill>
        <a:ln w="38100">
          <a:solidFill>
            <a:schemeClr val="accent2"/>
          </a:solidFill>
        </a:ln>
      </dgm:spPr>
      <dgm:t>
        <a:bodyPr/>
        <a:lstStyle/>
        <a:p>
          <a:endParaRPr lang="en-US"/>
        </a:p>
      </dgm:t>
    </dgm:pt>
    <dgm:pt modelId="{5CCE7127-711E-4649-A8D5-35B2736FECA6}" type="parTrans" cxnId="{96883E4D-6CA2-4E64-9CEA-3553EADFD78C}">
      <dgm:prSet/>
      <dgm:spPr/>
      <dgm:t>
        <a:bodyPr/>
        <a:lstStyle/>
        <a:p>
          <a:endParaRPr lang="en-US"/>
        </a:p>
      </dgm:t>
    </dgm:pt>
    <dgm:pt modelId="{5775EAC7-4E27-415F-BBBA-6C23308DFC7D}" type="sibTrans" cxnId="{96883E4D-6CA2-4E64-9CEA-3553EADFD78C}">
      <dgm:prSet/>
      <dgm:spPr/>
      <dgm:t>
        <a:bodyPr/>
        <a:lstStyle/>
        <a:p>
          <a:endParaRPr lang="en-US"/>
        </a:p>
      </dgm:t>
    </dgm:pt>
    <dgm:pt modelId="{3EC14CA5-DEE0-4554-A34D-1D7D4B54E83A}" type="pres">
      <dgm:prSet presAssocID="{A3754C71-C566-48F9-9D56-35D119375D49}" presName="compositeShape" presStyleCnt="0">
        <dgm:presLayoutVars>
          <dgm:chMax val="7"/>
          <dgm:dir/>
          <dgm:resizeHandles val="exact"/>
        </dgm:presLayoutVars>
      </dgm:prSet>
      <dgm:spPr/>
    </dgm:pt>
    <dgm:pt modelId="{23E97528-1DFB-4444-85BF-439E4F4D99DB}" type="pres">
      <dgm:prSet presAssocID="{CDF9DC17-2DC6-4D13-9E02-FEE2728BC935}" presName="circ1" presStyleLbl="vennNode1" presStyleIdx="0" presStyleCnt="4"/>
      <dgm:spPr/>
    </dgm:pt>
    <dgm:pt modelId="{BA14AC21-9B11-4AAF-B489-5FD9CA98F03E}" type="pres">
      <dgm:prSet presAssocID="{CDF9DC17-2DC6-4D13-9E02-FEE2728BC935}" presName="circ1Tx" presStyleLbl="revTx" presStyleIdx="0" presStyleCnt="0">
        <dgm:presLayoutVars>
          <dgm:chMax val="0"/>
          <dgm:chPref val="0"/>
          <dgm:bulletEnabled val="1"/>
        </dgm:presLayoutVars>
      </dgm:prSet>
      <dgm:spPr/>
    </dgm:pt>
    <dgm:pt modelId="{559FEAF0-FB5F-4300-B894-C8C04EB0BAD5}" type="pres">
      <dgm:prSet presAssocID="{C42BD2F1-78E9-48C6-8599-96E4640EA393}" presName="circ2" presStyleLbl="vennNode1" presStyleIdx="1" presStyleCnt="4"/>
      <dgm:spPr/>
    </dgm:pt>
    <dgm:pt modelId="{18BA5591-DB45-4510-832F-44653ADE6BDC}" type="pres">
      <dgm:prSet presAssocID="{C42BD2F1-78E9-48C6-8599-96E4640EA393}" presName="circ2Tx" presStyleLbl="revTx" presStyleIdx="0" presStyleCnt="0">
        <dgm:presLayoutVars>
          <dgm:chMax val="0"/>
          <dgm:chPref val="0"/>
          <dgm:bulletEnabled val="1"/>
        </dgm:presLayoutVars>
      </dgm:prSet>
      <dgm:spPr/>
    </dgm:pt>
    <dgm:pt modelId="{34C1E72C-74D1-4D98-8B11-425ED6875F9F}" type="pres">
      <dgm:prSet presAssocID="{BEEDAFB0-AB85-4506-B4B7-C9C53CE964B6}" presName="circ3" presStyleLbl="vennNode1" presStyleIdx="2" presStyleCnt="4"/>
      <dgm:spPr/>
    </dgm:pt>
    <dgm:pt modelId="{5452FE11-D58D-45C2-85AC-90917B488DA2}" type="pres">
      <dgm:prSet presAssocID="{BEEDAFB0-AB85-4506-B4B7-C9C53CE964B6}" presName="circ3Tx" presStyleLbl="revTx" presStyleIdx="0" presStyleCnt="0">
        <dgm:presLayoutVars>
          <dgm:chMax val="0"/>
          <dgm:chPref val="0"/>
          <dgm:bulletEnabled val="1"/>
        </dgm:presLayoutVars>
      </dgm:prSet>
      <dgm:spPr/>
    </dgm:pt>
    <dgm:pt modelId="{CCFBE08E-BE47-4192-8FB7-1A48E77514A7}" type="pres">
      <dgm:prSet presAssocID="{57C3891C-A885-49E4-8C28-FFD071671B1C}" presName="circ4" presStyleLbl="vennNode1" presStyleIdx="3" presStyleCnt="4"/>
      <dgm:spPr/>
    </dgm:pt>
    <dgm:pt modelId="{C90228FF-BA68-438F-8F81-5FF1B30D6103}" type="pres">
      <dgm:prSet presAssocID="{57C3891C-A885-49E4-8C28-FFD071671B1C}" presName="circ4Tx" presStyleLbl="revTx" presStyleIdx="0" presStyleCnt="0">
        <dgm:presLayoutVars>
          <dgm:chMax val="0"/>
          <dgm:chPref val="0"/>
          <dgm:bulletEnabled val="1"/>
        </dgm:presLayoutVars>
      </dgm:prSet>
      <dgm:spPr/>
    </dgm:pt>
  </dgm:ptLst>
  <dgm:cxnLst>
    <dgm:cxn modelId="{F9E61A04-80E4-4F9D-9569-3EA75BB5B70C}" type="presOf" srcId="{CDF9DC17-2DC6-4D13-9E02-FEE2728BC935}" destId="{23E97528-1DFB-4444-85BF-439E4F4D99DB}" srcOrd="0" destOrd="0" presId="urn:microsoft.com/office/officeart/2005/8/layout/venn1"/>
    <dgm:cxn modelId="{FD63E10A-21A1-4F48-AE57-B3BF4F101F16}" type="presOf" srcId="{57C3891C-A885-49E4-8C28-FFD071671B1C}" destId="{C90228FF-BA68-438F-8F81-5FF1B30D6103}" srcOrd="1" destOrd="0" presId="urn:microsoft.com/office/officeart/2005/8/layout/venn1"/>
    <dgm:cxn modelId="{8135BE5F-DE46-4750-A589-CA9324449FB6}" srcId="{A3754C71-C566-48F9-9D56-35D119375D49}" destId="{57C3891C-A885-49E4-8C28-FFD071671B1C}" srcOrd="3" destOrd="0" parTransId="{300B8A12-F7B5-4A76-A40D-C7C80F5197FA}" sibTransId="{43B321C1-7DCA-405F-A373-27D068D32F77}"/>
    <dgm:cxn modelId="{F1D1C363-6E58-4C1E-AA75-17A194F44249}" srcId="{A3754C71-C566-48F9-9D56-35D119375D49}" destId="{C42BD2F1-78E9-48C6-8599-96E4640EA393}" srcOrd="1" destOrd="0" parTransId="{DC96CCF9-AD01-481F-867A-35023741A85C}" sibTransId="{5B462D2B-5752-4FFF-89B3-FFCB61A582C3}"/>
    <dgm:cxn modelId="{52871E6C-878A-4EC7-AD98-5295C0BB5259}" type="presOf" srcId="{BEEDAFB0-AB85-4506-B4B7-C9C53CE964B6}" destId="{5452FE11-D58D-45C2-85AC-90917B488DA2}" srcOrd="1" destOrd="0" presId="urn:microsoft.com/office/officeart/2005/8/layout/venn1"/>
    <dgm:cxn modelId="{96883E4D-6CA2-4E64-9CEA-3553EADFD78C}" srcId="{A3754C71-C566-48F9-9D56-35D119375D49}" destId="{BEEDAFB0-AB85-4506-B4B7-C9C53CE964B6}" srcOrd="2" destOrd="0" parTransId="{5CCE7127-711E-4649-A8D5-35B2736FECA6}" sibTransId="{5775EAC7-4E27-415F-BBBA-6C23308DFC7D}"/>
    <dgm:cxn modelId="{1032C37B-49E8-4C4E-8BBE-A4656C99E8CB}" type="presOf" srcId="{CDF9DC17-2DC6-4D13-9E02-FEE2728BC935}" destId="{BA14AC21-9B11-4AAF-B489-5FD9CA98F03E}" srcOrd="1" destOrd="0" presId="urn:microsoft.com/office/officeart/2005/8/layout/venn1"/>
    <dgm:cxn modelId="{F17E5EC4-851F-4064-AF08-3F8B1DD3F2E8}" type="presOf" srcId="{A3754C71-C566-48F9-9D56-35D119375D49}" destId="{3EC14CA5-DEE0-4554-A34D-1D7D4B54E83A}" srcOrd="0" destOrd="0" presId="urn:microsoft.com/office/officeart/2005/8/layout/venn1"/>
    <dgm:cxn modelId="{FA8C69C8-AFD3-4208-9635-4EC6C18D28B2}" srcId="{A3754C71-C566-48F9-9D56-35D119375D49}" destId="{CDF9DC17-2DC6-4D13-9E02-FEE2728BC935}" srcOrd="0" destOrd="0" parTransId="{DBA2C26A-D512-4224-B546-AE1D70DB5467}" sibTransId="{63C64000-81D5-47DF-8D32-59FBA926E9FC}"/>
    <dgm:cxn modelId="{7AC6B8D2-A637-440D-A40E-136ACF5B4DD3}" type="presOf" srcId="{C42BD2F1-78E9-48C6-8599-96E4640EA393}" destId="{559FEAF0-FB5F-4300-B894-C8C04EB0BAD5}" srcOrd="0" destOrd="0" presId="urn:microsoft.com/office/officeart/2005/8/layout/venn1"/>
    <dgm:cxn modelId="{F67CA6E6-1022-4881-93E0-131566B6173E}" type="presOf" srcId="{57C3891C-A885-49E4-8C28-FFD071671B1C}" destId="{CCFBE08E-BE47-4192-8FB7-1A48E77514A7}" srcOrd="0" destOrd="0" presId="urn:microsoft.com/office/officeart/2005/8/layout/venn1"/>
    <dgm:cxn modelId="{81D085EC-13D2-4D36-9699-8D11A4087D7E}" type="presOf" srcId="{BEEDAFB0-AB85-4506-B4B7-C9C53CE964B6}" destId="{34C1E72C-74D1-4D98-8B11-425ED6875F9F}" srcOrd="0" destOrd="0" presId="urn:microsoft.com/office/officeart/2005/8/layout/venn1"/>
    <dgm:cxn modelId="{D58420F5-5935-4E73-BA67-CDE15C493C77}" type="presOf" srcId="{C42BD2F1-78E9-48C6-8599-96E4640EA393}" destId="{18BA5591-DB45-4510-832F-44653ADE6BDC}" srcOrd="1" destOrd="0" presId="urn:microsoft.com/office/officeart/2005/8/layout/venn1"/>
    <dgm:cxn modelId="{C691DCC3-2268-4987-819B-82B83866491A}" type="presParOf" srcId="{3EC14CA5-DEE0-4554-A34D-1D7D4B54E83A}" destId="{23E97528-1DFB-4444-85BF-439E4F4D99DB}" srcOrd="0" destOrd="0" presId="urn:microsoft.com/office/officeart/2005/8/layout/venn1"/>
    <dgm:cxn modelId="{C46C018F-5AFE-48EA-ABD6-D0567E73B83D}" type="presParOf" srcId="{3EC14CA5-DEE0-4554-A34D-1D7D4B54E83A}" destId="{BA14AC21-9B11-4AAF-B489-5FD9CA98F03E}" srcOrd="1" destOrd="0" presId="urn:microsoft.com/office/officeart/2005/8/layout/venn1"/>
    <dgm:cxn modelId="{59F92482-F8C6-4065-876D-A4436F285DB5}" type="presParOf" srcId="{3EC14CA5-DEE0-4554-A34D-1D7D4B54E83A}" destId="{559FEAF0-FB5F-4300-B894-C8C04EB0BAD5}" srcOrd="2" destOrd="0" presId="urn:microsoft.com/office/officeart/2005/8/layout/venn1"/>
    <dgm:cxn modelId="{48F37667-F69B-48ED-B1DB-79390EBDD90E}" type="presParOf" srcId="{3EC14CA5-DEE0-4554-A34D-1D7D4B54E83A}" destId="{18BA5591-DB45-4510-832F-44653ADE6BDC}" srcOrd="3" destOrd="0" presId="urn:microsoft.com/office/officeart/2005/8/layout/venn1"/>
    <dgm:cxn modelId="{CEE3B7B9-3C8F-40BF-96C3-6D0AA800DAEF}" type="presParOf" srcId="{3EC14CA5-DEE0-4554-A34D-1D7D4B54E83A}" destId="{34C1E72C-74D1-4D98-8B11-425ED6875F9F}" srcOrd="4" destOrd="0" presId="urn:microsoft.com/office/officeart/2005/8/layout/venn1"/>
    <dgm:cxn modelId="{FFEC5A15-3C1D-4A31-8120-65EB616F9767}" type="presParOf" srcId="{3EC14CA5-DEE0-4554-A34D-1D7D4B54E83A}" destId="{5452FE11-D58D-45C2-85AC-90917B488DA2}" srcOrd="5" destOrd="0" presId="urn:microsoft.com/office/officeart/2005/8/layout/venn1"/>
    <dgm:cxn modelId="{E5EFD970-BE4B-4E7D-A57D-636A4DEC5F54}" type="presParOf" srcId="{3EC14CA5-DEE0-4554-A34D-1D7D4B54E83A}" destId="{CCFBE08E-BE47-4192-8FB7-1A48E77514A7}" srcOrd="6" destOrd="0" presId="urn:microsoft.com/office/officeart/2005/8/layout/venn1"/>
    <dgm:cxn modelId="{CB23F171-CC7D-4FD7-9F25-99A4055C663B}" type="presParOf" srcId="{3EC14CA5-DEE0-4554-A34D-1D7D4B54E83A}" destId="{C90228FF-BA68-438F-8F81-5FF1B30D6103}"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97528-1DFB-4444-85BF-439E4F4D99DB}">
      <dsp:nvSpPr>
        <dsp:cNvPr id="0" name=""/>
        <dsp:cNvSpPr/>
      </dsp:nvSpPr>
      <dsp:spPr>
        <a:xfrm>
          <a:off x="1991359" y="40639"/>
          <a:ext cx="2113280" cy="2113280"/>
        </a:xfrm>
        <a:prstGeom prst="ellipse">
          <a:avLst/>
        </a:prstGeom>
        <a:solidFill>
          <a:schemeClr val="accent1">
            <a:alpha val="50000"/>
          </a:schemeClr>
        </a:solid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089150">
            <a:lnSpc>
              <a:spcPct val="90000"/>
            </a:lnSpc>
            <a:spcBef>
              <a:spcPct val="0"/>
            </a:spcBef>
            <a:spcAft>
              <a:spcPct val="35000"/>
            </a:spcAft>
            <a:buClrTx/>
            <a:buSzTx/>
            <a:buFontTx/>
            <a:buNone/>
          </a:pPr>
          <a:endParaRPr lang="en-US" sz="4700" kern="1200">
            <a:latin typeface="+mn-lt"/>
          </a:endParaRPr>
        </a:p>
      </dsp:txBody>
      <dsp:txXfrm>
        <a:off x="2235200" y="325119"/>
        <a:ext cx="1625600" cy="670560"/>
      </dsp:txXfrm>
    </dsp:sp>
    <dsp:sp modelId="{559FEAF0-FB5F-4300-B894-C8C04EB0BAD5}">
      <dsp:nvSpPr>
        <dsp:cNvPr id="0" name=""/>
        <dsp:cNvSpPr/>
      </dsp:nvSpPr>
      <dsp:spPr>
        <a:xfrm>
          <a:off x="2926080" y="975359"/>
          <a:ext cx="2113280" cy="2113280"/>
        </a:xfrm>
        <a:prstGeom prst="ellipse">
          <a:avLst/>
        </a:prstGeom>
        <a:solidFill>
          <a:schemeClr val="accent4">
            <a:alpha val="50000"/>
          </a:schemeClr>
        </a:solidFill>
        <a:ln w="381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mj-lt"/>
          </a:endParaRPr>
        </a:p>
      </dsp:txBody>
      <dsp:txXfrm>
        <a:off x="4064000" y="1219200"/>
        <a:ext cx="812800" cy="1625600"/>
      </dsp:txXfrm>
    </dsp:sp>
    <dsp:sp modelId="{34C1E72C-74D1-4D98-8B11-425ED6875F9F}">
      <dsp:nvSpPr>
        <dsp:cNvPr id="0" name=""/>
        <dsp:cNvSpPr/>
      </dsp:nvSpPr>
      <dsp:spPr>
        <a:xfrm>
          <a:off x="1991359" y="1910080"/>
          <a:ext cx="2113280" cy="2113280"/>
        </a:xfrm>
        <a:prstGeom prst="ellipse">
          <a:avLst/>
        </a:prstGeom>
        <a:solidFill>
          <a:schemeClr val="accent2">
            <a:alpha val="50000"/>
          </a:schemeClr>
        </a:solidFill>
        <a:ln w="381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089150">
            <a:lnSpc>
              <a:spcPct val="90000"/>
            </a:lnSpc>
            <a:spcBef>
              <a:spcPct val="0"/>
            </a:spcBef>
            <a:spcAft>
              <a:spcPct val="35000"/>
            </a:spcAft>
            <a:buNone/>
          </a:pPr>
          <a:endParaRPr lang="en-US" sz="4700" kern="1200"/>
        </a:p>
      </dsp:txBody>
      <dsp:txXfrm>
        <a:off x="2235200" y="3068320"/>
        <a:ext cx="1625600" cy="670560"/>
      </dsp:txXfrm>
    </dsp:sp>
    <dsp:sp modelId="{CCFBE08E-BE47-4192-8FB7-1A48E77514A7}">
      <dsp:nvSpPr>
        <dsp:cNvPr id="0" name=""/>
        <dsp:cNvSpPr/>
      </dsp:nvSpPr>
      <dsp:spPr>
        <a:xfrm>
          <a:off x="1056640" y="975359"/>
          <a:ext cx="2113280" cy="2113280"/>
        </a:xfrm>
        <a:prstGeom prst="ellipse">
          <a:avLst/>
        </a:prstGeom>
        <a:solidFill>
          <a:schemeClr val="tx2">
            <a:alpha val="50000"/>
          </a:schemeClr>
        </a:solidFill>
        <a:ln w="381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1219200" y="1219200"/>
        <a:ext cx="812800" cy="162560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027405-F5A8-4240-9120-3AB2A69EFE8F}" type="datetimeFigureOut">
              <a:rPr lang="en-US" smtClean="0"/>
              <a:t>5/13/2024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C90A55-A62C-7348-9C9A-973EA8C139DB}" type="slidenum">
              <a:rPr lang="en-US" smtClean="0"/>
              <a:t>‹#›</a:t>
            </a:fld>
            <a:endParaRPr lang="en-US"/>
          </a:p>
        </p:txBody>
      </p:sp>
    </p:spTree>
    <p:extLst>
      <p:ext uri="{BB962C8B-B14F-4D97-AF65-F5344CB8AC3E}">
        <p14:creationId xmlns:p14="http://schemas.microsoft.com/office/powerpoint/2010/main" val="3175996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C90A55-A62C-7348-9C9A-973EA8C139DB}" type="slidenum">
              <a:rPr lang="en-US" smtClean="0"/>
              <a:t>1</a:t>
            </a:fld>
            <a:endParaRPr lang="en-US"/>
          </a:p>
        </p:txBody>
      </p:sp>
    </p:spTree>
    <p:extLst>
      <p:ext uri="{BB962C8B-B14F-4D97-AF65-F5344CB8AC3E}">
        <p14:creationId xmlns:p14="http://schemas.microsoft.com/office/powerpoint/2010/main" val="705856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CUSTOMIZE</a:t>
            </a:r>
            <a:r>
              <a:rPr lang="en-US" sz="1200" b="0" i="0" u="none" strike="noStrike" kern="1200" baseline="0" dirty="0">
                <a:solidFill>
                  <a:schemeClr val="tx1"/>
                </a:solidFill>
                <a:latin typeface="+mn-lt"/>
                <a:ea typeface="+mn-ea"/>
                <a:cs typeface="+mn-cs"/>
              </a:rPr>
              <a:t> this slide: Enter the percentage of students that indicated each factor was important/very important.  This information can be found at the bottom of the Item Percentage Report in the HTML interactive results. </a:t>
            </a:r>
            <a:endParaRPr lang="en-US" dirty="0"/>
          </a:p>
          <a:p>
            <a:endParaRPr lang="en-US" dirty="0"/>
          </a:p>
        </p:txBody>
      </p:sp>
      <p:sp>
        <p:nvSpPr>
          <p:cNvPr id="4" name="Slide Number Placeholder 3"/>
          <p:cNvSpPr>
            <a:spLocks noGrp="1"/>
          </p:cNvSpPr>
          <p:nvPr>
            <p:ph type="sldNum" sz="quarter" idx="10"/>
          </p:nvPr>
        </p:nvSpPr>
        <p:spPr/>
        <p:txBody>
          <a:bodyPr/>
          <a:lstStyle/>
          <a:p>
            <a:fld id="{6A80DB02-39B3-4803-8C5D-4F9F5B13214C}" type="slidenum">
              <a:rPr lang="en-US" smtClean="0"/>
              <a:t>13</a:t>
            </a:fld>
            <a:endParaRPr lang="en-US"/>
          </a:p>
        </p:txBody>
      </p:sp>
    </p:spTree>
    <p:extLst>
      <p:ext uri="{BB962C8B-B14F-4D97-AF65-F5344CB8AC3E}">
        <p14:creationId xmlns:p14="http://schemas.microsoft.com/office/powerpoint/2010/main" val="2429769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CUSTOMIZE</a:t>
            </a:r>
            <a:r>
              <a:rPr lang="en-US" sz="1200" b="0" i="0" u="none" strike="noStrike" kern="1200" baseline="0" dirty="0">
                <a:solidFill>
                  <a:schemeClr val="tx1"/>
                </a:solidFill>
                <a:latin typeface="+mn-lt"/>
                <a:ea typeface="+mn-ea"/>
                <a:cs typeface="+mn-cs"/>
              </a:rPr>
              <a:t> this slide: Enter the percentage of students that indicated they were satisfied or very satisfied, along with the corresponding information on the national level.  This information can be found in the Summary Report in the HTML interactive results.  Add together the responses for satisfied / very satisfied in each column.  Be sure to delete the note that instructs you to update the graph.  </a:t>
            </a:r>
          </a:p>
          <a:p>
            <a:endParaRPr lang="en-US" dirty="0"/>
          </a:p>
          <a:p>
            <a:endParaRPr lang="en-US" dirty="0"/>
          </a:p>
        </p:txBody>
      </p:sp>
      <p:sp>
        <p:nvSpPr>
          <p:cNvPr id="4" name="Slide Number Placeholder 3"/>
          <p:cNvSpPr>
            <a:spLocks noGrp="1"/>
          </p:cNvSpPr>
          <p:nvPr>
            <p:ph type="sldNum" sz="quarter" idx="10"/>
          </p:nvPr>
        </p:nvSpPr>
        <p:spPr/>
        <p:txBody>
          <a:bodyPr/>
          <a:lstStyle/>
          <a:p>
            <a:fld id="{6A80DB02-39B3-4803-8C5D-4F9F5B13214C}" type="slidenum">
              <a:rPr lang="en-US" smtClean="0"/>
              <a:t>14</a:t>
            </a:fld>
            <a:endParaRPr lang="en-US"/>
          </a:p>
        </p:txBody>
      </p:sp>
    </p:spTree>
    <p:extLst>
      <p:ext uri="{BB962C8B-B14F-4D97-AF65-F5344CB8AC3E}">
        <p14:creationId xmlns:p14="http://schemas.microsoft.com/office/powerpoint/2010/main" val="740862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CUSTOMIZE</a:t>
            </a:r>
            <a:r>
              <a:rPr lang="en-US" sz="1200" b="0" i="0" u="none" strike="noStrike" kern="1200" baseline="0" dirty="0">
                <a:solidFill>
                  <a:schemeClr val="tx1"/>
                </a:solidFill>
                <a:latin typeface="+mn-lt"/>
                <a:ea typeface="+mn-ea"/>
                <a:cs typeface="+mn-cs"/>
              </a:rPr>
              <a:t> this slide: Enter the percentage of students that indicated they would probably yes or definitely yes re-enroll, along with the corresponding information on the national level.  This information can be found in the Summary Report in the HTML interactive results.  Add together the responses for probably yes / definitely yes in each column.  Be sure to delete the note that instructs you to update the graph.  </a:t>
            </a:r>
          </a:p>
          <a:p>
            <a:endParaRPr lang="en-US" dirty="0"/>
          </a:p>
          <a:p>
            <a:endParaRPr lang="en-US" dirty="0"/>
          </a:p>
        </p:txBody>
      </p:sp>
      <p:sp>
        <p:nvSpPr>
          <p:cNvPr id="4" name="Slide Number Placeholder 3"/>
          <p:cNvSpPr>
            <a:spLocks noGrp="1"/>
          </p:cNvSpPr>
          <p:nvPr>
            <p:ph type="sldNum" sz="quarter" idx="10"/>
          </p:nvPr>
        </p:nvSpPr>
        <p:spPr/>
        <p:txBody>
          <a:bodyPr/>
          <a:lstStyle/>
          <a:p>
            <a:fld id="{6A80DB02-39B3-4803-8C5D-4F9F5B13214C}" type="slidenum">
              <a:rPr lang="en-US" smtClean="0"/>
              <a:t>15</a:t>
            </a:fld>
            <a:endParaRPr lang="en-US"/>
          </a:p>
        </p:txBody>
      </p:sp>
    </p:spTree>
    <p:extLst>
      <p:ext uri="{BB962C8B-B14F-4D97-AF65-F5344CB8AC3E}">
        <p14:creationId xmlns:p14="http://schemas.microsoft.com/office/powerpoint/2010/main" val="2140611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b="1" dirty="0"/>
              <a:t>CUSTOMIZE </a:t>
            </a:r>
            <a:r>
              <a:rPr lang="en-US" b="0" dirty="0"/>
              <a:t>this slide</a:t>
            </a:r>
            <a:r>
              <a:rPr lang="en-US" dirty="0"/>
              <a:t>:</a:t>
            </a:r>
            <a:r>
              <a:rPr lang="en-US" baseline="0" dirty="0"/>
              <a:t>  Enter the next steps you plan to take on your campus.  Some examples include: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college will be conducting focus groups with students on campus to better understand how the challenge items are interpreted. </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We will also be sharing the results more widely with faculty, staff, administration, alumni and the entire student body through a variety of communication vehicles. </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Additional data slicing will be done to better understand how students in various demographic subpopulations feel about their experience here, so responses can be targeted appropriately.</a:t>
            </a:r>
            <a:endParaRPr lang="en-US" sz="11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6A80DB02-39B3-4803-8C5D-4F9F5B13214C}" type="slidenum">
              <a:rPr lang="en-US" smtClean="0"/>
              <a:t>16</a:t>
            </a:fld>
            <a:endParaRPr lang="en-US"/>
          </a:p>
        </p:txBody>
      </p:sp>
    </p:spTree>
    <p:extLst>
      <p:ext uri="{BB962C8B-B14F-4D97-AF65-F5344CB8AC3E}">
        <p14:creationId xmlns:p14="http://schemas.microsoft.com/office/powerpoint/2010/main" val="3165403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CUSTOMIZE</a:t>
            </a:r>
            <a:r>
              <a:rPr lang="en-US" dirty="0"/>
              <a:t> this slide as appropriate.</a:t>
            </a:r>
            <a:r>
              <a:rPr lang="en-US" baseline="0" dirty="0"/>
              <a:t>  Indicate your goals for how you expect to use these data.  </a:t>
            </a:r>
            <a:endParaRPr lang="en-US" dirty="0"/>
          </a:p>
          <a:p>
            <a:endParaRPr lang="en-US" dirty="0"/>
          </a:p>
        </p:txBody>
      </p:sp>
      <p:sp>
        <p:nvSpPr>
          <p:cNvPr id="4" name="Slide Number Placeholder 3"/>
          <p:cNvSpPr>
            <a:spLocks noGrp="1"/>
          </p:cNvSpPr>
          <p:nvPr>
            <p:ph type="sldNum" sz="quarter" idx="10"/>
          </p:nvPr>
        </p:nvSpPr>
        <p:spPr/>
        <p:txBody>
          <a:bodyPr/>
          <a:lstStyle/>
          <a:p>
            <a:fld id="{6A80DB02-39B3-4803-8C5D-4F9F5B13214C}" type="slidenum">
              <a:rPr lang="en-US" smtClean="0"/>
              <a:t>17</a:t>
            </a:fld>
            <a:endParaRPr lang="en-US"/>
          </a:p>
        </p:txBody>
      </p:sp>
    </p:spTree>
    <p:extLst>
      <p:ext uri="{BB962C8B-B14F-4D97-AF65-F5344CB8AC3E}">
        <p14:creationId xmlns:p14="http://schemas.microsoft.com/office/powerpoint/2010/main" val="53009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a:t>
            </a:r>
            <a:r>
              <a:rPr lang="en-US" baseline="0" dirty="0"/>
              <a:t> is additional on-demand content on the RNL Website that you and your team may be interested in reviewing.  Most tutorials are only 5 to 7 minutes in length.  </a:t>
            </a:r>
            <a:endParaRPr lang="en-US" dirty="0"/>
          </a:p>
          <a:p>
            <a:endParaRPr lang="en-US" dirty="0"/>
          </a:p>
        </p:txBody>
      </p:sp>
      <p:sp>
        <p:nvSpPr>
          <p:cNvPr id="4" name="Slide Number Placeholder 3"/>
          <p:cNvSpPr>
            <a:spLocks noGrp="1"/>
          </p:cNvSpPr>
          <p:nvPr>
            <p:ph type="sldNum" sz="quarter" idx="10"/>
          </p:nvPr>
        </p:nvSpPr>
        <p:spPr/>
        <p:txBody>
          <a:bodyPr/>
          <a:lstStyle/>
          <a:p>
            <a:fld id="{6A80DB02-39B3-4803-8C5D-4F9F5B13214C}" type="slidenum">
              <a:rPr lang="en-US" smtClean="0"/>
              <a:t>19</a:t>
            </a:fld>
            <a:endParaRPr lang="en-US"/>
          </a:p>
        </p:txBody>
      </p:sp>
    </p:spTree>
    <p:extLst>
      <p:ext uri="{BB962C8B-B14F-4D97-AF65-F5344CB8AC3E}">
        <p14:creationId xmlns:p14="http://schemas.microsoft.com/office/powerpoint/2010/main" val="1728440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89B1F-2F5D-E3DA-64D1-57004FE07D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F764AA-1C45-2707-E89E-AA957E1C3A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C19E23-44F3-AF2E-83A9-EE5800DCD73E}"/>
              </a:ext>
            </a:extLst>
          </p:cNvPr>
          <p:cNvSpPr>
            <a:spLocks noGrp="1"/>
          </p:cNvSpPr>
          <p:nvPr>
            <p:ph type="body" idx="1"/>
          </p:nvPr>
        </p:nvSpPr>
        <p:spPr/>
        <p:txBody>
          <a:bodyPr/>
          <a:lstStyle/>
          <a:p>
            <a:pPr defTabSz="942489">
              <a:defRPr/>
            </a:pPr>
            <a:endParaRPr lang="en-US"/>
          </a:p>
        </p:txBody>
      </p:sp>
      <p:sp>
        <p:nvSpPr>
          <p:cNvPr id="4" name="Slide Number Placeholder 3">
            <a:extLst>
              <a:ext uri="{FF2B5EF4-FFF2-40B4-BE49-F238E27FC236}">
                <a16:creationId xmlns:a16="http://schemas.microsoft.com/office/drawing/2014/main" id="{AE3FE47B-366E-6528-3689-0D4BDE95D72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80DB02-39B3-4803-8C5D-4F9F5B1321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7798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encourage you to use and share both the infographic document and this PowerPoint template.  The directions for populating the infographic can be found on the RNL Website.</a:t>
            </a:r>
            <a:r>
              <a:rPr lang="en-US" baseline="0" dirty="0"/>
              <a:t>  </a:t>
            </a:r>
            <a:endParaRPr lang="en-US" dirty="0"/>
          </a:p>
        </p:txBody>
      </p:sp>
      <p:sp>
        <p:nvSpPr>
          <p:cNvPr id="4" name="Slide Number Placeholder 3"/>
          <p:cNvSpPr>
            <a:spLocks noGrp="1"/>
          </p:cNvSpPr>
          <p:nvPr>
            <p:ph type="sldNum" sz="quarter" idx="10"/>
          </p:nvPr>
        </p:nvSpPr>
        <p:spPr/>
        <p:txBody>
          <a:bodyPr/>
          <a:lstStyle/>
          <a:p>
            <a:fld id="{6A80DB02-39B3-4803-8C5D-4F9F5B13214C}" type="slidenum">
              <a:rPr lang="en-US" smtClean="0"/>
              <a:t>2</a:t>
            </a:fld>
            <a:endParaRPr lang="en-US"/>
          </a:p>
        </p:txBody>
      </p:sp>
    </p:spTree>
    <p:extLst>
      <p:ext uri="{BB962C8B-B14F-4D97-AF65-F5344CB8AC3E}">
        <p14:creationId xmlns:p14="http://schemas.microsoft.com/office/powerpoint/2010/main" val="1037765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a:t>
            </a:r>
            <a:r>
              <a:rPr lang="en-US" baseline="0" dirty="0"/>
              <a:t> has shown that there are links between student satisfaction and higher individual student retention, higher institutional graduation rates and higher institutional alumni giving.  These are all metrics that are regularly tracked by colleges and universities and it important to know that student satisfaction can have a positive impact on these areas.  To see the full reports that support these observations, go to RuffaloNL.com/benchmark.  </a:t>
            </a:r>
            <a:endParaRPr lang="en-US" dirty="0"/>
          </a:p>
          <a:p>
            <a:endParaRPr lang="en-US" dirty="0"/>
          </a:p>
        </p:txBody>
      </p:sp>
      <p:sp>
        <p:nvSpPr>
          <p:cNvPr id="4" name="Slide Number Placeholder 3"/>
          <p:cNvSpPr>
            <a:spLocks noGrp="1"/>
          </p:cNvSpPr>
          <p:nvPr>
            <p:ph type="sldNum" sz="quarter" idx="10"/>
          </p:nvPr>
        </p:nvSpPr>
        <p:spPr/>
        <p:txBody>
          <a:bodyPr/>
          <a:lstStyle/>
          <a:p>
            <a:fld id="{6A80DB02-39B3-4803-8C5D-4F9F5B13214C}" type="slidenum">
              <a:rPr lang="en-US" smtClean="0"/>
              <a:t>5</a:t>
            </a:fld>
            <a:endParaRPr lang="en-US"/>
          </a:p>
        </p:txBody>
      </p:sp>
    </p:spTree>
    <p:extLst>
      <p:ext uri="{BB962C8B-B14F-4D97-AF65-F5344CB8AC3E}">
        <p14:creationId xmlns:p14="http://schemas.microsoft.com/office/powerpoint/2010/main" val="3939303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47E40-122D-8C27-B706-621F4635B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9926F2-FABC-D6E3-C20E-9CE7AD3CAF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73D8E4-DD45-9C6B-671B-AA0CECACCF93}"/>
              </a:ext>
            </a:extLst>
          </p:cNvPr>
          <p:cNvSpPr>
            <a:spLocks noGrp="1"/>
          </p:cNvSpPr>
          <p:nvPr>
            <p:ph type="body" idx="1"/>
          </p:nvPr>
        </p:nvSpPr>
        <p:spPr/>
        <p:txBody>
          <a:bodyPr/>
          <a:lstStyle/>
          <a:p>
            <a:pPr defTabSz="989173">
              <a:defRPr/>
            </a:pPr>
            <a:r>
              <a:rPr lang="en-US"/>
              <a:t>Institutions have</a:t>
            </a:r>
            <a:r>
              <a:rPr lang="en-US" baseline="0"/>
              <a:t> shared with us that they </a:t>
            </a:r>
            <a:r>
              <a:rPr lang="en-US"/>
              <a:t>use</a:t>
            </a:r>
            <a:r>
              <a:rPr lang="en-US" baseline="0"/>
              <a:t> satisfaction data for a variety of efforts on their campuses.   These include using the data</a:t>
            </a:r>
          </a:p>
          <a:p>
            <a:pPr marL="184684" indent="-184684" defTabSz="989173">
              <a:buFont typeface="Arial" panose="020B0604020202020204" pitchFamily="34" charset="0"/>
              <a:buChar char="•"/>
              <a:defRPr/>
            </a:pPr>
            <a:r>
              <a:rPr lang="en-US" baseline="0"/>
              <a:t>For retention and student success efforts. Campuses are using their identified strengths to re-recruit their current students by reminding them of what the college does well according to their student reported data.</a:t>
            </a:r>
          </a:p>
          <a:p>
            <a:pPr marL="184684" indent="-184684" defTabSz="989173">
              <a:buFont typeface="Arial" panose="020B0604020202020204" pitchFamily="34" charset="0"/>
              <a:buChar char="•"/>
              <a:defRPr/>
            </a:pPr>
            <a:r>
              <a:rPr lang="en-US" baseline="0"/>
              <a:t>Moving to the left….in yellow…</a:t>
            </a:r>
          </a:p>
          <a:p>
            <a:pPr marL="184684" indent="-184684" defTabSz="989173">
              <a:buFont typeface="Arial" panose="020B0604020202020204" pitchFamily="34" charset="0"/>
              <a:buChar char="•"/>
              <a:defRPr/>
            </a:pPr>
            <a:r>
              <a:rPr lang="en-US" baseline="0"/>
              <a:t>They are also using the data to provide the student voice in strategic planning activities</a:t>
            </a:r>
          </a:p>
          <a:p>
            <a:pPr marL="184684" indent="-184684" defTabSz="989173">
              <a:buFont typeface="Arial" panose="020B0604020202020204" pitchFamily="34" charset="0"/>
              <a:buChar char="•"/>
              <a:defRPr/>
            </a:pPr>
            <a:r>
              <a:rPr lang="en-US" baseline="0"/>
              <a:t>The satisfaction data are certainly valuable for documentation with your accreditation efforts-and I think Mandy in particular is going to touch on some of this today</a:t>
            </a:r>
          </a:p>
          <a:p>
            <a:pPr marL="184684" indent="-184684" defTabSz="989173">
              <a:buFont typeface="Arial" panose="020B0604020202020204" pitchFamily="34" charset="0"/>
              <a:buChar char="•"/>
              <a:defRPr/>
            </a:pPr>
            <a:r>
              <a:rPr lang="en-US" baseline="0"/>
              <a:t>And campuses are using the data for recruitment efforts-highlighting their strengths in their marketing messages in order to attract students who value what they do well.</a:t>
            </a:r>
          </a:p>
          <a:p>
            <a:pPr defTabSz="989173">
              <a:defRPr/>
            </a:pPr>
            <a:r>
              <a:rPr lang="en-US" baseline="0"/>
              <a:t>  </a:t>
            </a:r>
          </a:p>
          <a:p>
            <a:pPr defTabSz="989173">
              <a:defRPr/>
            </a:pPr>
            <a:r>
              <a:rPr lang="en-US" baseline="0"/>
              <a:t>In addition to these primary areas I encourage you to look for ways to expand the use of the data on your campus to broaden your return on your investment.  </a:t>
            </a:r>
            <a:endParaRPr lang="en-US"/>
          </a:p>
          <a:p>
            <a:endParaRPr lang="en-US"/>
          </a:p>
          <a:p>
            <a:endParaRPr lang="en-US"/>
          </a:p>
        </p:txBody>
      </p:sp>
      <p:sp>
        <p:nvSpPr>
          <p:cNvPr id="4" name="Slide Number Placeholder 3">
            <a:extLst>
              <a:ext uri="{FF2B5EF4-FFF2-40B4-BE49-F238E27FC236}">
                <a16:creationId xmlns:a16="http://schemas.microsoft.com/office/drawing/2014/main" id="{B3D66962-C4E7-E51C-E57F-0A8F6A9AB3A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80DB02-39B3-4803-8C5D-4F9F5B1321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1069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687F5-9AD7-9E36-BABF-4EF935AD94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E66F0D-B24E-26D9-D3EA-2EBD2DC314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E36170-0449-C9DB-9A44-85081DD03E2A}"/>
              </a:ext>
            </a:extLst>
          </p:cNvPr>
          <p:cNvSpPr>
            <a:spLocks noGrp="1"/>
          </p:cNvSpPr>
          <p:nvPr>
            <p:ph type="body" idx="1"/>
          </p:nvPr>
        </p:nvSpPr>
        <p:spPr/>
        <p:txBody>
          <a:bodyPr/>
          <a:lstStyle/>
          <a:p>
            <a:r>
              <a:rPr lang="en-US"/>
              <a:t>Here is the specific definitions we use for the strengths and challenges.  </a:t>
            </a:r>
          </a:p>
        </p:txBody>
      </p:sp>
      <p:sp>
        <p:nvSpPr>
          <p:cNvPr id="4" name="Slide Number Placeholder 3">
            <a:extLst>
              <a:ext uri="{FF2B5EF4-FFF2-40B4-BE49-F238E27FC236}">
                <a16:creationId xmlns:a16="http://schemas.microsoft.com/office/drawing/2014/main" id="{2A69AEA5-7D4E-DA59-5784-232B3918BD0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80DB02-39B3-4803-8C5D-4F9F5B1321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4972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157764">
              <a:defRPr/>
            </a:pPr>
            <a:r>
              <a:rPr lang="en-US"/>
              <a:t>We can look at the combination</a:t>
            </a:r>
            <a:r>
              <a:rPr lang="en-US" baseline="0"/>
              <a:t> of data this way.  Those items that are both very important to your students and they are very satisfied with are your institutional strengths.  These are areas that you can celebrate on campus.  Those items that are still very important to your students but they may be more dissatisfied with are your institutional challenges.  These are the priority areas for improvement at your institution.  You don’t want to be immediately concerned with those items that are in the bottom half of importance. You will want to stay focused on the items in the top half of importance to your students.  Your strengths and your challenges are clearly identified for you in the reports that we deliver.  </a:t>
            </a:r>
          </a:p>
          <a:p>
            <a:pPr defTabSz="1157764">
              <a:defRPr/>
            </a:pPr>
            <a:endParaRPr lang="en-US" baseline="0"/>
          </a:p>
          <a:p>
            <a:pPr defTabSz="1157764">
              <a:defRPr/>
            </a:pPr>
            <a:endParaRPr lang="en-US"/>
          </a:p>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6C3BD9-DBE4-4FCE-8524-7BD15A1BA4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4710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CUSTOMIZE</a:t>
            </a:r>
            <a:r>
              <a:rPr lang="en-US" baseline="0" dirty="0"/>
              <a:t> this slide, entering your top 5 strengths as listed in the Strategic Planning Overview tab of your HTML interactive report. Note:  You are welcome to reflect ALL of your strengths and not just the top 5.  </a:t>
            </a:r>
            <a:endParaRPr lang="en-US" dirty="0"/>
          </a:p>
          <a:p>
            <a:endParaRPr lang="en-US" dirty="0"/>
          </a:p>
        </p:txBody>
      </p:sp>
      <p:sp>
        <p:nvSpPr>
          <p:cNvPr id="4" name="Slide Number Placeholder 3"/>
          <p:cNvSpPr>
            <a:spLocks noGrp="1"/>
          </p:cNvSpPr>
          <p:nvPr>
            <p:ph type="sldNum" sz="quarter" idx="10"/>
          </p:nvPr>
        </p:nvSpPr>
        <p:spPr/>
        <p:txBody>
          <a:bodyPr/>
          <a:lstStyle/>
          <a:p>
            <a:fld id="{6A80DB02-39B3-4803-8C5D-4F9F5B13214C}" type="slidenum">
              <a:rPr lang="en-US" smtClean="0"/>
              <a:t>10</a:t>
            </a:fld>
            <a:endParaRPr lang="en-US"/>
          </a:p>
        </p:txBody>
      </p:sp>
    </p:spTree>
    <p:extLst>
      <p:ext uri="{BB962C8B-B14F-4D97-AF65-F5344CB8AC3E}">
        <p14:creationId xmlns:p14="http://schemas.microsoft.com/office/powerpoint/2010/main" val="2726724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CUSTOMIZE</a:t>
            </a:r>
            <a:r>
              <a:rPr lang="en-US" baseline="0" dirty="0"/>
              <a:t> this slide, entering your top 5 challenges as listed in the Strategic Planning Overview tab of your HTML interactive report. Note:  You are welcome to reflect ALL of your challenges and not just the top 5.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A80DB02-39B3-4803-8C5D-4F9F5B13214C}" type="slidenum">
              <a:rPr lang="en-US" smtClean="0"/>
              <a:t>11</a:t>
            </a:fld>
            <a:endParaRPr lang="en-US"/>
          </a:p>
        </p:txBody>
      </p:sp>
    </p:spTree>
    <p:extLst>
      <p:ext uri="{BB962C8B-B14F-4D97-AF65-F5344CB8AC3E}">
        <p14:creationId xmlns:p14="http://schemas.microsoft.com/office/powerpoint/2010/main" val="1288648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CUSTOMIZE</a:t>
            </a:r>
            <a:r>
              <a:rPr lang="en-US" sz="1200" b="0" i="0" u="none" strike="noStrike" kern="1200" baseline="0" dirty="0">
                <a:solidFill>
                  <a:schemeClr val="tx1"/>
                </a:solidFill>
                <a:latin typeface="+mn-lt"/>
                <a:ea typeface="+mn-ea"/>
                <a:cs typeface="+mn-cs"/>
              </a:rPr>
              <a:t> this slide: Enter the percentage of students (rounding as necessary) that indicated you are their first choice, second choice, and third choice.  This information can be found in your Demographic Report.  </a:t>
            </a:r>
            <a:endParaRPr lang="en-US" dirty="0"/>
          </a:p>
        </p:txBody>
      </p:sp>
      <p:sp>
        <p:nvSpPr>
          <p:cNvPr id="4" name="Slide Number Placeholder 3"/>
          <p:cNvSpPr>
            <a:spLocks noGrp="1"/>
          </p:cNvSpPr>
          <p:nvPr>
            <p:ph type="sldNum" sz="quarter" idx="10"/>
          </p:nvPr>
        </p:nvSpPr>
        <p:spPr/>
        <p:txBody>
          <a:bodyPr/>
          <a:lstStyle/>
          <a:p>
            <a:fld id="{6A80DB02-39B3-4803-8C5D-4F9F5B13214C}" type="slidenum">
              <a:rPr lang="en-US" smtClean="0"/>
              <a:t>12</a:t>
            </a:fld>
            <a:endParaRPr lang="en-US"/>
          </a:p>
        </p:txBody>
      </p:sp>
    </p:spTree>
    <p:extLst>
      <p:ext uri="{BB962C8B-B14F-4D97-AF65-F5344CB8AC3E}">
        <p14:creationId xmlns:p14="http://schemas.microsoft.com/office/powerpoint/2010/main" val="7971236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av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FF9F8DF-47AC-933C-31CD-6C0E008302ED}"/>
              </a:ext>
            </a:extLst>
          </p:cNvPr>
          <p:cNvSpPr/>
          <p:nvPr userDrawn="1"/>
        </p:nvSpPr>
        <p:spPr>
          <a:xfrm>
            <a:off x="0" y="1704699"/>
            <a:ext cx="9144000" cy="3438801"/>
          </a:xfrm>
          <a:custGeom>
            <a:avLst/>
            <a:gdLst>
              <a:gd name="connsiteX0" fmla="*/ 2000250 w 9144000"/>
              <a:gd name="connsiteY0" fmla="*/ 367 h 3438801"/>
              <a:gd name="connsiteX1" fmla="*/ 9144000 w 9144000"/>
              <a:gd name="connsiteY1" fmla="*/ 373781 h 3438801"/>
              <a:gd name="connsiteX2" fmla="*/ 9144000 w 9144000"/>
              <a:gd name="connsiteY2" fmla="*/ 1701441 h 3438801"/>
              <a:gd name="connsiteX3" fmla="*/ 9144000 w 9144000"/>
              <a:gd name="connsiteY3" fmla="*/ 2704454 h 3438801"/>
              <a:gd name="connsiteX4" fmla="*/ 9144000 w 9144000"/>
              <a:gd name="connsiteY4" fmla="*/ 3438801 h 3438801"/>
              <a:gd name="connsiteX5" fmla="*/ 0 w 9144000"/>
              <a:gd name="connsiteY5" fmla="*/ 3438801 h 3438801"/>
              <a:gd name="connsiteX6" fmla="*/ 0 w 9144000"/>
              <a:gd name="connsiteY6" fmla="*/ 2704454 h 3438801"/>
              <a:gd name="connsiteX7" fmla="*/ 0 w 9144000"/>
              <a:gd name="connsiteY7" fmla="*/ 1701441 h 3438801"/>
              <a:gd name="connsiteX8" fmla="*/ 0 w 9144000"/>
              <a:gd name="connsiteY8" fmla="*/ 373781 h 3438801"/>
              <a:gd name="connsiteX9" fmla="*/ 2000250 w 9144000"/>
              <a:gd name="connsiteY9" fmla="*/ 367 h 343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3438801">
                <a:moveTo>
                  <a:pt x="2000250" y="367"/>
                </a:moveTo>
                <a:cubicBezTo>
                  <a:pt x="4381500" y="26051"/>
                  <a:pt x="6762750" y="1385357"/>
                  <a:pt x="9144000" y="373781"/>
                </a:cubicBezTo>
                <a:lnTo>
                  <a:pt x="9144000" y="1701441"/>
                </a:lnTo>
                <a:lnTo>
                  <a:pt x="9144000" y="2704454"/>
                </a:lnTo>
                <a:lnTo>
                  <a:pt x="9144000" y="3438801"/>
                </a:lnTo>
                <a:lnTo>
                  <a:pt x="0" y="3438801"/>
                </a:lnTo>
                <a:lnTo>
                  <a:pt x="0" y="2704454"/>
                </a:lnTo>
                <a:lnTo>
                  <a:pt x="0" y="1701441"/>
                </a:lnTo>
                <a:lnTo>
                  <a:pt x="0" y="373781"/>
                </a:lnTo>
                <a:cubicBezTo>
                  <a:pt x="666750" y="90539"/>
                  <a:pt x="1333500" y="-6825"/>
                  <a:pt x="2000250" y="367"/>
                </a:cubicBezTo>
                <a:close/>
              </a:path>
            </a:pathLst>
          </a:cu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p:cNvSpPr>
            <a:spLocks noGrp="1"/>
          </p:cNvSpPr>
          <p:nvPr>
            <p:ph type="ctrTitle" hasCustomPrompt="1"/>
          </p:nvPr>
        </p:nvSpPr>
        <p:spPr>
          <a:xfrm>
            <a:off x="682563" y="2748436"/>
            <a:ext cx="7729916" cy="1128088"/>
          </a:xfrm>
          <a:prstGeom prst="rect">
            <a:avLst/>
          </a:prstGeom>
        </p:spPr>
        <p:txBody>
          <a:bodyPr anchor="b">
            <a:noAutofit/>
          </a:bodyPr>
          <a:lstStyle>
            <a:lvl1pPr algn="l">
              <a:lnSpc>
                <a:spcPct val="90000"/>
              </a:lnSpc>
              <a:defRPr lang="en-US" sz="3600" b="0" kern="1200" baseline="0" dirty="0">
                <a:solidFill>
                  <a:schemeClr val="bg1"/>
                </a:solidFill>
                <a:latin typeface="+mj-lt"/>
                <a:ea typeface="+mn-ea"/>
                <a:cs typeface="Aptos Black" pitchFamily="50" charset="0"/>
              </a:defRPr>
            </a:lvl1pPr>
          </a:lstStyle>
          <a:p>
            <a:r>
              <a:rPr lang="en-US"/>
              <a:t>Presentation Title — Aptos Black, 36 pt., do not exceed two lines</a:t>
            </a:r>
          </a:p>
        </p:txBody>
      </p:sp>
      <p:sp>
        <p:nvSpPr>
          <p:cNvPr id="3" name="Subtitle 2"/>
          <p:cNvSpPr>
            <a:spLocks noGrp="1"/>
          </p:cNvSpPr>
          <p:nvPr>
            <p:ph type="subTitle" idx="1" hasCustomPrompt="1"/>
          </p:nvPr>
        </p:nvSpPr>
        <p:spPr>
          <a:xfrm>
            <a:off x="682563" y="4060593"/>
            <a:ext cx="4555864" cy="275837"/>
          </a:xfrm>
          <a:prstGeom prst="rect">
            <a:avLst/>
          </a:prstGeom>
        </p:spPr>
        <p:txBody>
          <a:bodyPr>
            <a:noAutofit/>
          </a:bodyPr>
          <a:lstStyle>
            <a:lvl1pPr marL="0" indent="0" algn="l">
              <a:spcBef>
                <a:spcPts val="0"/>
              </a:spcBef>
              <a:spcAft>
                <a:spcPts val="0"/>
              </a:spcAft>
              <a:buNone/>
              <a:defRPr sz="1200" b="0">
                <a:solidFill>
                  <a:schemeClr val="bg1"/>
                </a:solidFill>
                <a:latin typeface="+mn-lt"/>
                <a:cs typeface="Aptos Black" pitchFamily="50"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Presenter Name — Presenter Title, Institution — Aptos, 12 pt.</a:t>
            </a:r>
          </a:p>
        </p:txBody>
      </p:sp>
      <p:pic>
        <p:nvPicPr>
          <p:cNvPr id="4" name="Picture 8">
            <a:extLst>
              <a:ext uri="{FF2B5EF4-FFF2-40B4-BE49-F238E27FC236}">
                <a16:creationId xmlns:a16="http://schemas.microsoft.com/office/drawing/2014/main" id="{015EDDC3-59E9-C79C-2EFB-7F047BB98E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990057" y="346879"/>
            <a:ext cx="2459154" cy="1939999"/>
          </a:xfrm>
          <a:prstGeom prst="rect">
            <a:avLst/>
          </a:prstGeom>
        </p:spPr>
      </p:pic>
    </p:spTree>
    <p:extLst>
      <p:ext uri="{BB962C8B-B14F-4D97-AF65-F5344CB8AC3E}">
        <p14:creationId xmlns:p14="http://schemas.microsoft.com/office/powerpoint/2010/main" val="1338144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imple 2">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9D41E8B4-7BA6-DB30-A34F-706421182EA6}"/>
              </a:ext>
            </a:extLst>
          </p:cNvPr>
          <p:cNvSpPr>
            <a:spLocks noGrp="1"/>
          </p:cNvSpPr>
          <p:nvPr>
            <p:ph type="body" sz="quarter" idx="13" hasCustomPrompt="1"/>
          </p:nvPr>
        </p:nvSpPr>
        <p:spPr>
          <a:xfrm>
            <a:off x="457200" y="1071797"/>
            <a:ext cx="7918663" cy="416398"/>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a:t>Subhead — Aptos (Bold), 18 pt.</a:t>
            </a:r>
          </a:p>
        </p:txBody>
      </p:sp>
      <p:sp>
        <p:nvSpPr>
          <p:cNvPr id="5" name="Title 1">
            <a:extLst>
              <a:ext uri="{FF2B5EF4-FFF2-40B4-BE49-F238E27FC236}">
                <a16:creationId xmlns:a16="http://schemas.microsoft.com/office/drawing/2014/main" id="{B5A361ED-E400-6967-52AD-E636ED3DF87A}"/>
              </a:ext>
            </a:extLst>
          </p:cNvPr>
          <p:cNvSpPr>
            <a:spLocks noGrp="1"/>
          </p:cNvSpPr>
          <p:nvPr>
            <p:ph type="title" hasCustomPrompt="1"/>
          </p:nvPr>
        </p:nvSpPr>
        <p:spPr>
          <a:xfrm>
            <a:off x="457200" y="294718"/>
            <a:ext cx="7918663" cy="777079"/>
          </a:xfrm>
          <a:prstGeom prst="rect">
            <a:avLst/>
          </a:prstGeom>
        </p:spPr>
        <p:txBody>
          <a:bodyPr anchor="t">
            <a:noAutofit/>
          </a:bodyPr>
          <a:lstStyle>
            <a:lvl1pPr>
              <a:defRPr>
                <a:solidFill>
                  <a:schemeClr val="tx2"/>
                </a:solidFill>
              </a:defRPr>
            </a:lvl1pPr>
          </a:lstStyle>
          <a:p>
            <a:r>
              <a:rPr lang="en-US"/>
              <a:t>Two-line headline — </a:t>
            </a:r>
            <a:br>
              <a:rPr lang="en-US"/>
            </a:br>
            <a:r>
              <a:rPr lang="en-US"/>
              <a:t>Aptos Black, 26 pt.</a:t>
            </a:r>
          </a:p>
        </p:txBody>
      </p:sp>
      <p:sp>
        <p:nvSpPr>
          <p:cNvPr id="3" name="Content Placeholder 2">
            <a:extLst>
              <a:ext uri="{FF2B5EF4-FFF2-40B4-BE49-F238E27FC236}">
                <a16:creationId xmlns:a16="http://schemas.microsoft.com/office/drawing/2014/main" id="{5D4E68C1-4D97-7203-A77A-4E3FD127BDF1}"/>
              </a:ext>
            </a:extLst>
          </p:cNvPr>
          <p:cNvSpPr>
            <a:spLocks noGrp="1"/>
          </p:cNvSpPr>
          <p:nvPr>
            <p:ph sz="quarter" idx="14" hasCustomPrompt="1"/>
          </p:nvPr>
        </p:nvSpPr>
        <p:spPr>
          <a:xfrm>
            <a:off x="457200" y="1714223"/>
            <a:ext cx="7908925" cy="2720617"/>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9709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with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31F966-041B-ED3E-6CC0-8A70D9C0F2E1}"/>
              </a:ext>
            </a:extLst>
          </p:cNvPr>
          <p:cNvSpPr/>
          <p:nvPr userDrawn="1"/>
        </p:nvSpPr>
        <p:spPr>
          <a:xfrm>
            <a:off x="0" y="0"/>
            <a:ext cx="11887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5" name="Text Placeholder 12">
            <a:extLst>
              <a:ext uri="{FF2B5EF4-FFF2-40B4-BE49-F238E27FC236}">
                <a16:creationId xmlns:a16="http://schemas.microsoft.com/office/drawing/2014/main" id="{655F5241-6057-D6E6-E1C8-B8C784938F6F}"/>
              </a:ext>
            </a:extLst>
          </p:cNvPr>
          <p:cNvSpPr>
            <a:spLocks noGrp="1"/>
          </p:cNvSpPr>
          <p:nvPr>
            <p:ph type="body" sz="quarter" idx="13" hasCustomPrompt="1"/>
          </p:nvPr>
        </p:nvSpPr>
        <p:spPr>
          <a:xfrm>
            <a:off x="454441" y="1071797"/>
            <a:ext cx="4928015" cy="431748"/>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a:t>Subhead — Aptos (Bold), 18 pt.</a:t>
            </a:r>
          </a:p>
        </p:txBody>
      </p:sp>
      <p:sp>
        <p:nvSpPr>
          <p:cNvPr id="9" name="Title 1">
            <a:extLst>
              <a:ext uri="{FF2B5EF4-FFF2-40B4-BE49-F238E27FC236}">
                <a16:creationId xmlns:a16="http://schemas.microsoft.com/office/drawing/2014/main" id="{2319C564-A2B6-3B32-6645-A2EC2656A021}"/>
              </a:ext>
            </a:extLst>
          </p:cNvPr>
          <p:cNvSpPr>
            <a:spLocks noGrp="1"/>
          </p:cNvSpPr>
          <p:nvPr>
            <p:ph type="title" hasCustomPrompt="1"/>
          </p:nvPr>
        </p:nvSpPr>
        <p:spPr>
          <a:xfrm>
            <a:off x="457200" y="294718"/>
            <a:ext cx="4928015" cy="777079"/>
          </a:xfrm>
          <a:prstGeom prst="rect">
            <a:avLst/>
          </a:prstGeom>
        </p:spPr>
        <p:txBody>
          <a:bodyPr anchor="t">
            <a:noAutofit/>
          </a:bodyPr>
          <a:lstStyle>
            <a:lvl1pPr>
              <a:defRPr/>
            </a:lvl1pPr>
          </a:lstStyle>
          <a:p>
            <a:r>
              <a:rPr lang="en-US"/>
              <a:t>Headline — Aptos Black, </a:t>
            </a:r>
            <a:br>
              <a:rPr lang="en-US"/>
            </a:br>
            <a:r>
              <a:rPr lang="en-US"/>
              <a:t>26 pt., do not exceed two lines</a:t>
            </a:r>
          </a:p>
        </p:txBody>
      </p:sp>
      <p:sp>
        <p:nvSpPr>
          <p:cNvPr id="8" name="Picture Placeholder 7">
            <a:extLst>
              <a:ext uri="{FF2B5EF4-FFF2-40B4-BE49-F238E27FC236}">
                <a16:creationId xmlns:a16="http://schemas.microsoft.com/office/drawing/2014/main" id="{47CB39B3-239C-7B25-3672-4C916681F73C}"/>
              </a:ext>
            </a:extLst>
          </p:cNvPr>
          <p:cNvSpPr>
            <a:spLocks noGrp="1"/>
          </p:cNvSpPr>
          <p:nvPr>
            <p:ph type="pic" sz="quarter" idx="14" hasCustomPrompt="1"/>
          </p:nvPr>
        </p:nvSpPr>
        <p:spPr>
          <a:xfrm>
            <a:off x="5490148" y="0"/>
            <a:ext cx="3653852" cy="5143500"/>
          </a:xfrm>
          <a:prstGeom prst="rect">
            <a:avLst/>
          </a:prstGeom>
        </p:spPr>
        <p:txBody>
          <a:bodyPr anchor="ctr"/>
          <a:lstStyle>
            <a:lvl1pPr marL="0" indent="0" algn="ctr">
              <a:buNone/>
              <a:defRPr/>
            </a:lvl1pPr>
          </a:lstStyle>
          <a:p>
            <a:r>
              <a:rPr lang="en-US"/>
              <a:t>Click to insert photo</a:t>
            </a:r>
          </a:p>
        </p:txBody>
      </p:sp>
      <p:sp>
        <p:nvSpPr>
          <p:cNvPr id="3" name="Content Placeholder 2">
            <a:extLst>
              <a:ext uri="{FF2B5EF4-FFF2-40B4-BE49-F238E27FC236}">
                <a16:creationId xmlns:a16="http://schemas.microsoft.com/office/drawing/2014/main" id="{33A54091-D4D6-2B8F-85C0-845EB5A2F4BE}"/>
              </a:ext>
            </a:extLst>
          </p:cNvPr>
          <p:cNvSpPr>
            <a:spLocks noGrp="1"/>
          </p:cNvSpPr>
          <p:nvPr>
            <p:ph sz="quarter" idx="15" hasCustomPrompt="1"/>
          </p:nvPr>
        </p:nvSpPr>
        <p:spPr>
          <a:xfrm>
            <a:off x="457200" y="1728216"/>
            <a:ext cx="4930775" cy="2705100"/>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412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 with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7C0368-9A11-8762-1425-35FFF1E08B28}"/>
              </a:ext>
            </a:extLst>
          </p:cNvPr>
          <p:cNvSpPr>
            <a:spLocks/>
          </p:cNvSpPr>
          <p:nvPr userDrawn="1"/>
        </p:nvSpPr>
        <p:spPr>
          <a:xfrm>
            <a:off x="5486400" y="0"/>
            <a:ext cx="3657600" cy="5143500"/>
          </a:xfrm>
          <a:prstGeom prst="rect">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5" name="Text Placeholder 4">
            <a:extLst>
              <a:ext uri="{FF2B5EF4-FFF2-40B4-BE49-F238E27FC236}">
                <a16:creationId xmlns:a16="http://schemas.microsoft.com/office/drawing/2014/main" id="{DE144C22-2438-728B-252E-0A9B3E56B387}"/>
              </a:ext>
            </a:extLst>
          </p:cNvPr>
          <p:cNvSpPr>
            <a:spLocks noGrp="1"/>
          </p:cNvSpPr>
          <p:nvPr>
            <p:ph type="body" sz="quarter" idx="14" hasCustomPrompt="1"/>
          </p:nvPr>
        </p:nvSpPr>
        <p:spPr>
          <a:xfrm>
            <a:off x="5757632" y="954103"/>
            <a:ext cx="3033009" cy="1159811"/>
          </a:xfrm>
          <a:prstGeom prst="rect">
            <a:avLst/>
          </a:prstGeom>
        </p:spPr>
        <p:txBody>
          <a:bodyPr/>
          <a:lstStyle>
            <a:lvl1pPr marL="0" indent="0">
              <a:spcBef>
                <a:spcPts val="0"/>
              </a:spcBef>
              <a:spcAft>
                <a:spcPts val="0"/>
              </a:spcAft>
              <a:buNone/>
              <a:defRPr sz="8000">
                <a:solidFill>
                  <a:schemeClr val="bg1"/>
                </a:solidFill>
                <a:latin typeface="+mj-lt"/>
              </a:defRPr>
            </a:lvl1pPr>
            <a:lvl2pPr marL="0" indent="0">
              <a:buNone/>
              <a:defRPr sz="8000">
                <a:latin typeface="Aptos Black" panose="02000000000000000000" pitchFamily="50" charset="0"/>
              </a:defRPr>
            </a:lvl2pPr>
            <a:lvl3pPr marL="0" indent="0">
              <a:buNone/>
              <a:defRPr sz="8000">
                <a:latin typeface="Aptos Black" panose="02000000000000000000" pitchFamily="50" charset="0"/>
              </a:defRPr>
            </a:lvl3pPr>
            <a:lvl4pPr marL="0" indent="0">
              <a:buNone/>
              <a:defRPr sz="8000">
                <a:latin typeface="Aptos Black" panose="02000000000000000000" pitchFamily="50" charset="0"/>
              </a:defRPr>
            </a:lvl4pPr>
            <a:lvl5pPr marL="0" indent="0">
              <a:buNone/>
              <a:defRPr sz="8000">
                <a:latin typeface="Aptos Black" panose="02000000000000000000" pitchFamily="50" charset="0"/>
              </a:defRPr>
            </a:lvl5pPr>
          </a:lstStyle>
          <a:p>
            <a:pPr lvl="0"/>
            <a:r>
              <a:rPr lang="en-US"/>
              <a:t>XX%</a:t>
            </a:r>
          </a:p>
        </p:txBody>
      </p:sp>
      <p:sp>
        <p:nvSpPr>
          <p:cNvPr id="10" name="Rectangle 9">
            <a:extLst>
              <a:ext uri="{FF2B5EF4-FFF2-40B4-BE49-F238E27FC236}">
                <a16:creationId xmlns:a16="http://schemas.microsoft.com/office/drawing/2014/main" id="{23648274-99F5-D20C-4759-A06144903637}"/>
              </a:ext>
            </a:extLst>
          </p:cNvPr>
          <p:cNvSpPr/>
          <p:nvPr userDrawn="1"/>
        </p:nvSpPr>
        <p:spPr>
          <a:xfrm>
            <a:off x="5853572" y="805723"/>
            <a:ext cx="2092389" cy="14630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4">
            <a:extLst>
              <a:ext uri="{FF2B5EF4-FFF2-40B4-BE49-F238E27FC236}">
                <a16:creationId xmlns:a16="http://schemas.microsoft.com/office/drawing/2014/main" id="{B8D68AA8-2209-CEF7-AA6E-F9CBFE383E0C}"/>
              </a:ext>
            </a:extLst>
          </p:cNvPr>
          <p:cNvSpPr>
            <a:spLocks noGrp="1"/>
          </p:cNvSpPr>
          <p:nvPr>
            <p:ph type="body" sz="quarter" idx="15" hasCustomPrompt="1"/>
          </p:nvPr>
        </p:nvSpPr>
        <p:spPr>
          <a:xfrm>
            <a:off x="5757633" y="2113914"/>
            <a:ext cx="3033008" cy="2113372"/>
          </a:xfrm>
          <a:prstGeom prst="rect">
            <a:avLst/>
          </a:prstGeom>
        </p:spPr>
        <p:txBody>
          <a:bodyPr/>
          <a:lstStyle>
            <a:lvl1pPr marL="0" indent="0">
              <a:spcBef>
                <a:spcPts val="0"/>
              </a:spcBef>
              <a:spcAft>
                <a:spcPts val="1600"/>
              </a:spcAft>
              <a:buNone/>
              <a:defRPr sz="2600" b="0" i="0">
                <a:solidFill>
                  <a:schemeClr val="tx2"/>
                </a:solidFill>
                <a:latin typeface="+mn-lt"/>
                <a:cs typeface="Aptos Regular" pitchFamily="50" charset="0"/>
              </a:defRPr>
            </a:lvl1pPr>
            <a:lvl2pPr marL="0" indent="0">
              <a:buNone/>
              <a:defRPr sz="8000">
                <a:latin typeface="Aptos Black" panose="02000000000000000000" pitchFamily="50" charset="0"/>
              </a:defRPr>
            </a:lvl2pPr>
            <a:lvl3pPr marL="0" indent="0">
              <a:buNone/>
              <a:defRPr sz="8000">
                <a:latin typeface="Aptos Black" panose="02000000000000000000" pitchFamily="50" charset="0"/>
              </a:defRPr>
            </a:lvl3pPr>
            <a:lvl4pPr marL="0" indent="0">
              <a:buNone/>
              <a:defRPr sz="8000">
                <a:latin typeface="Aptos Black" panose="02000000000000000000" pitchFamily="50" charset="0"/>
              </a:defRPr>
            </a:lvl4pPr>
            <a:lvl5pPr marL="0" indent="0">
              <a:buNone/>
              <a:defRPr sz="8000">
                <a:latin typeface="Aptos Black" panose="02000000000000000000" pitchFamily="50" charset="0"/>
              </a:defRPr>
            </a:lvl5pPr>
          </a:lstStyle>
          <a:p>
            <a:pPr lvl="0"/>
            <a:r>
              <a:rPr lang="en-US"/>
              <a:t>Stat description — Aptos, 26 pt.</a:t>
            </a:r>
          </a:p>
        </p:txBody>
      </p:sp>
      <p:sp>
        <p:nvSpPr>
          <p:cNvPr id="4" name="Rectangle 3">
            <a:extLst>
              <a:ext uri="{FF2B5EF4-FFF2-40B4-BE49-F238E27FC236}">
                <a16:creationId xmlns:a16="http://schemas.microsoft.com/office/drawing/2014/main" id="{3D847546-C1FF-A6AD-E33B-662D00044DCF}"/>
              </a:ext>
            </a:extLst>
          </p:cNvPr>
          <p:cNvSpPr/>
          <p:nvPr userDrawn="1"/>
        </p:nvSpPr>
        <p:spPr>
          <a:xfrm>
            <a:off x="0" y="0"/>
            <a:ext cx="11887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1" name="Title 1">
            <a:extLst>
              <a:ext uri="{FF2B5EF4-FFF2-40B4-BE49-F238E27FC236}">
                <a16:creationId xmlns:a16="http://schemas.microsoft.com/office/drawing/2014/main" id="{FB585442-5EDE-6A28-0F6A-61F37E0E6681}"/>
              </a:ext>
            </a:extLst>
          </p:cNvPr>
          <p:cNvSpPr>
            <a:spLocks noGrp="1"/>
          </p:cNvSpPr>
          <p:nvPr>
            <p:ph type="title" hasCustomPrompt="1"/>
          </p:nvPr>
        </p:nvSpPr>
        <p:spPr>
          <a:xfrm>
            <a:off x="457200" y="294718"/>
            <a:ext cx="4928015" cy="777079"/>
          </a:xfrm>
          <a:prstGeom prst="rect">
            <a:avLst/>
          </a:prstGeom>
        </p:spPr>
        <p:txBody>
          <a:bodyPr anchor="t">
            <a:noAutofit/>
          </a:bodyPr>
          <a:lstStyle>
            <a:lvl1pPr>
              <a:defRPr>
                <a:solidFill>
                  <a:schemeClr val="tx2"/>
                </a:solidFill>
              </a:defRPr>
            </a:lvl1pPr>
          </a:lstStyle>
          <a:p>
            <a:r>
              <a:rPr lang="en-US"/>
              <a:t>Headline — Aptos Black, </a:t>
            </a:r>
            <a:br>
              <a:rPr lang="en-US"/>
            </a:br>
            <a:r>
              <a:rPr lang="en-US"/>
              <a:t>26 pt., do not exceed two lines</a:t>
            </a:r>
          </a:p>
        </p:txBody>
      </p:sp>
      <p:sp>
        <p:nvSpPr>
          <p:cNvPr id="3" name="Content Placeholder 2">
            <a:extLst>
              <a:ext uri="{FF2B5EF4-FFF2-40B4-BE49-F238E27FC236}">
                <a16:creationId xmlns:a16="http://schemas.microsoft.com/office/drawing/2014/main" id="{2260FF4A-6D8C-3960-29E8-5726E95629AD}"/>
              </a:ext>
            </a:extLst>
          </p:cNvPr>
          <p:cNvSpPr>
            <a:spLocks noGrp="1"/>
          </p:cNvSpPr>
          <p:nvPr>
            <p:ph sz="quarter" idx="16" hasCustomPrompt="1"/>
          </p:nvPr>
        </p:nvSpPr>
        <p:spPr>
          <a:xfrm>
            <a:off x="457200" y="1728216"/>
            <a:ext cx="4928616" cy="2705100"/>
          </a:xfrm>
        </p:spPr>
        <p:txBody>
          <a:bodyPr>
            <a:noAutofit/>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
        <p:nvSpPr>
          <p:cNvPr id="2" name="Text Placeholder 12">
            <a:extLst>
              <a:ext uri="{FF2B5EF4-FFF2-40B4-BE49-F238E27FC236}">
                <a16:creationId xmlns:a16="http://schemas.microsoft.com/office/drawing/2014/main" id="{B6304CED-09FA-FBF2-2B77-6DF1F5ECFB81}"/>
              </a:ext>
            </a:extLst>
          </p:cNvPr>
          <p:cNvSpPr>
            <a:spLocks noGrp="1"/>
          </p:cNvSpPr>
          <p:nvPr>
            <p:ph type="body" sz="quarter" idx="13" hasCustomPrompt="1"/>
          </p:nvPr>
        </p:nvSpPr>
        <p:spPr>
          <a:xfrm>
            <a:off x="454441" y="1071797"/>
            <a:ext cx="4928015" cy="431748"/>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a:t>Subhead — Aptos (Bold), 18 pt.</a:t>
            </a:r>
          </a:p>
        </p:txBody>
      </p:sp>
    </p:spTree>
    <p:extLst>
      <p:ext uri="{BB962C8B-B14F-4D97-AF65-F5344CB8AC3E}">
        <p14:creationId xmlns:p14="http://schemas.microsoft.com/office/powerpoint/2010/main" val="813999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ptop Content Frame">
    <p:spTree>
      <p:nvGrpSpPr>
        <p:cNvPr id="1" name=""/>
        <p:cNvGrpSpPr/>
        <p:nvPr/>
      </p:nvGrpSpPr>
      <p:grpSpPr>
        <a:xfrm>
          <a:off x="0" y="0"/>
          <a:ext cx="0" cy="0"/>
          <a:chOff x="0" y="0"/>
          <a:chExt cx="0" cy="0"/>
        </a:xfrm>
      </p:grpSpPr>
      <p:pic>
        <p:nvPicPr>
          <p:cNvPr id="12" name="Content Placeholder 22" descr="A computer with a blank screen&#10;&#10;Description automatically generated">
            <a:extLst>
              <a:ext uri="{FF2B5EF4-FFF2-40B4-BE49-F238E27FC236}">
                <a16:creationId xmlns:a16="http://schemas.microsoft.com/office/drawing/2014/main" id="{2689693C-0982-32D5-8288-7C422CC397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1323508"/>
            <a:ext cx="4805684" cy="2882500"/>
          </a:xfrm>
          <a:prstGeom prst="rect">
            <a:avLst/>
          </a:prstGeom>
        </p:spPr>
      </p:pic>
      <p:sp>
        <p:nvSpPr>
          <p:cNvPr id="2" name="Title 1">
            <a:extLst>
              <a:ext uri="{FF2B5EF4-FFF2-40B4-BE49-F238E27FC236}">
                <a16:creationId xmlns:a16="http://schemas.microsoft.com/office/drawing/2014/main" id="{C68EF4EC-9E1C-D47D-64C7-D243E178ADCB}"/>
              </a:ext>
            </a:extLst>
          </p:cNvPr>
          <p:cNvSpPr>
            <a:spLocks noGrp="1"/>
          </p:cNvSpPr>
          <p:nvPr>
            <p:ph type="title" hasCustomPrompt="1"/>
          </p:nvPr>
        </p:nvSpPr>
        <p:spPr/>
        <p:txBody>
          <a:bodyPr/>
          <a:lstStyle>
            <a:lvl1pPr>
              <a:defRPr/>
            </a:lvl1pPr>
          </a:lstStyle>
          <a:p>
            <a:r>
              <a:rPr lang="en-US" dirty="0"/>
              <a:t>One-line headline — Aptos Black, 26 pt.</a:t>
            </a:r>
          </a:p>
        </p:txBody>
      </p:sp>
      <p:sp>
        <p:nvSpPr>
          <p:cNvPr id="4" name="Content Placeholder 3">
            <a:extLst>
              <a:ext uri="{FF2B5EF4-FFF2-40B4-BE49-F238E27FC236}">
                <a16:creationId xmlns:a16="http://schemas.microsoft.com/office/drawing/2014/main" id="{46E84267-1E6D-317F-ECD7-EDA5AFDB84A2}"/>
              </a:ext>
            </a:extLst>
          </p:cNvPr>
          <p:cNvSpPr>
            <a:spLocks noGrp="1"/>
          </p:cNvSpPr>
          <p:nvPr>
            <p:ph sz="quarter" idx="10" hasCustomPrompt="1"/>
          </p:nvPr>
        </p:nvSpPr>
        <p:spPr>
          <a:xfrm>
            <a:off x="1041485" y="1500235"/>
            <a:ext cx="3629703" cy="2290649"/>
          </a:xfrm>
        </p:spPr>
        <p:txBody>
          <a:bodyPr/>
          <a:lstStyle>
            <a:lvl1pPr marL="0" indent="0" algn="ctr">
              <a:buNone/>
              <a:defRPr/>
            </a:lvl1pPr>
          </a:lstStyle>
          <a:p>
            <a:pPr lvl="0"/>
            <a:r>
              <a:rPr lang="en-US"/>
              <a:t>Click icon below to insert image</a:t>
            </a:r>
          </a:p>
        </p:txBody>
      </p:sp>
      <p:sp>
        <p:nvSpPr>
          <p:cNvPr id="3" name="Text Placeholder 12">
            <a:extLst>
              <a:ext uri="{FF2B5EF4-FFF2-40B4-BE49-F238E27FC236}">
                <a16:creationId xmlns:a16="http://schemas.microsoft.com/office/drawing/2014/main" id="{D7C067C2-09A5-9575-701C-0A8260866BD1}"/>
              </a:ext>
            </a:extLst>
          </p:cNvPr>
          <p:cNvSpPr>
            <a:spLocks noGrp="1"/>
          </p:cNvSpPr>
          <p:nvPr>
            <p:ph type="body" sz="quarter" idx="13" hasCustomPrompt="1"/>
          </p:nvPr>
        </p:nvSpPr>
        <p:spPr>
          <a:xfrm>
            <a:off x="457201" y="765616"/>
            <a:ext cx="7886700" cy="381592"/>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a:t>Subhead — Aptos (Bold), 18 pt.</a:t>
            </a:r>
          </a:p>
        </p:txBody>
      </p:sp>
      <p:sp>
        <p:nvSpPr>
          <p:cNvPr id="6" name="Rectangle 5">
            <a:extLst>
              <a:ext uri="{FF2B5EF4-FFF2-40B4-BE49-F238E27FC236}">
                <a16:creationId xmlns:a16="http://schemas.microsoft.com/office/drawing/2014/main" id="{A63DEA87-980C-EB2D-826E-861352EC3258}"/>
              </a:ext>
            </a:extLst>
          </p:cNvPr>
          <p:cNvSpPr/>
          <p:nvPr userDrawn="1"/>
        </p:nvSpPr>
        <p:spPr>
          <a:xfrm>
            <a:off x="0" y="0"/>
            <a:ext cx="11887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Content Placeholder 6">
            <a:extLst>
              <a:ext uri="{FF2B5EF4-FFF2-40B4-BE49-F238E27FC236}">
                <a16:creationId xmlns:a16="http://schemas.microsoft.com/office/drawing/2014/main" id="{103B7858-25AF-7FCF-8023-69F1553C1004}"/>
              </a:ext>
            </a:extLst>
          </p:cNvPr>
          <p:cNvSpPr>
            <a:spLocks noGrp="1"/>
          </p:cNvSpPr>
          <p:nvPr>
            <p:ph sz="quarter" idx="14" hasCustomPrompt="1"/>
          </p:nvPr>
        </p:nvSpPr>
        <p:spPr>
          <a:xfrm>
            <a:off x="5439904" y="1359244"/>
            <a:ext cx="2935999" cy="2819099"/>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1974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ne Content Fr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F4EC-9E1C-D47D-64C7-D243E178ADCB}"/>
              </a:ext>
            </a:extLst>
          </p:cNvPr>
          <p:cNvSpPr>
            <a:spLocks noGrp="1"/>
          </p:cNvSpPr>
          <p:nvPr>
            <p:ph type="title" hasCustomPrompt="1"/>
          </p:nvPr>
        </p:nvSpPr>
        <p:spPr/>
        <p:txBody>
          <a:bodyPr/>
          <a:lstStyle>
            <a:lvl1pPr>
              <a:defRPr/>
            </a:lvl1pPr>
          </a:lstStyle>
          <a:p>
            <a:r>
              <a:rPr lang="en-US" dirty="0"/>
              <a:t>One-line headline — Aptos Black, 26 pt.</a:t>
            </a:r>
          </a:p>
        </p:txBody>
      </p:sp>
      <p:sp>
        <p:nvSpPr>
          <p:cNvPr id="3" name="Text Placeholder 12">
            <a:extLst>
              <a:ext uri="{FF2B5EF4-FFF2-40B4-BE49-F238E27FC236}">
                <a16:creationId xmlns:a16="http://schemas.microsoft.com/office/drawing/2014/main" id="{D7C067C2-09A5-9575-701C-0A8260866BD1}"/>
              </a:ext>
            </a:extLst>
          </p:cNvPr>
          <p:cNvSpPr>
            <a:spLocks noGrp="1"/>
          </p:cNvSpPr>
          <p:nvPr>
            <p:ph type="body" sz="quarter" idx="13" hasCustomPrompt="1"/>
          </p:nvPr>
        </p:nvSpPr>
        <p:spPr>
          <a:xfrm>
            <a:off x="457201" y="765616"/>
            <a:ext cx="7886700" cy="381592"/>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a:t>Subhead — Aptos (Bold), 18 pt.</a:t>
            </a:r>
          </a:p>
        </p:txBody>
      </p:sp>
      <p:sp>
        <p:nvSpPr>
          <p:cNvPr id="6" name="Rectangle 5">
            <a:extLst>
              <a:ext uri="{FF2B5EF4-FFF2-40B4-BE49-F238E27FC236}">
                <a16:creationId xmlns:a16="http://schemas.microsoft.com/office/drawing/2014/main" id="{A63DEA87-980C-EB2D-826E-861352EC3258}"/>
              </a:ext>
            </a:extLst>
          </p:cNvPr>
          <p:cNvSpPr/>
          <p:nvPr userDrawn="1"/>
        </p:nvSpPr>
        <p:spPr>
          <a:xfrm>
            <a:off x="0" y="0"/>
            <a:ext cx="11887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Content Placeholder 6">
            <a:extLst>
              <a:ext uri="{FF2B5EF4-FFF2-40B4-BE49-F238E27FC236}">
                <a16:creationId xmlns:a16="http://schemas.microsoft.com/office/drawing/2014/main" id="{103B7858-25AF-7FCF-8023-69F1553C1004}"/>
              </a:ext>
            </a:extLst>
          </p:cNvPr>
          <p:cNvSpPr>
            <a:spLocks noGrp="1"/>
          </p:cNvSpPr>
          <p:nvPr>
            <p:ph sz="quarter" idx="14" hasCustomPrompt="1"/>
          </p:nvPr>
        </p:nvSpPr>
        <p:spPr>
          <a:xfrm>
            <a:off x="3043868" y="1359244"/>
            <a:ext cx="5300032" cy="3063972"/>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
        <p:nvSpPr>
          <p:cNvPr id="5" name="Content Placeholder 8">
            <a:extLst>
              <a:ext uri="{FF2B5EF4-FFF2-40B4-BE49-F238E27FC236}">
                <a16:creationId xmlns:a16="http://schemas.microsoft.com/office/drawing/2014/main" id="{A08368AA-5E2A-28FF-EDCA-269C59173269}"/>
              </a:ext>
            </a:extLst>
          </p:cNvPr>
          <p:cNvSpPr>
            <a:spLocks noGrp="1"/>
          </p:cNvSpPr>
          <p:nvPr>
            <p:ph sz="quarter" idx="11" hasCustomPrompt="1"/>
          </p:nvPr>
        </p:nvSpPr>
        <p:spPr>
          <a:xfrm>
            <a:off x="925863" y="1324417"/>
            <a:ext cx="1551940" cy="3341794"/>
          </a:xfrm>
          <a:prstGeom prst="roundRect">
            <a:avLst>
              <a:gd name="adj" fmla="val 14623"/>
            </a:avLst>
          </a:prstGeom>
        </p:spPr>
        <p:txBody>
          <a:bodyPr/>
          <a:lstStyle>
            <a:lvl1pPr marL="0" indent="0" algn="ctr">
              <a:buNone/>
              <a:defRPr/>
            </a:lvl1pPr>
          </a:lstStyle>
          <a:p>
            <a:pPr lvl="0"/>
            <a:r>
              <a:rPr lang="en-US"/>
              <a:t>Click icon below to insert image</a:t>
            </a:r>
          </a:p>
        </p:txBody>
      </p:sp>
      <p:pic>
        <p:nvPicPr>
          <p:cNvPr id="8" name="Content Placeholder 13">
            <a:extLst>
              <a:ext uri="{FF2B5EF4-FFF2-40B4-BE49-F238E27FC236}">
                <a16:creationId xmlns:a16="http://schemas.microsoft.com/office/drawing/2014/main" id="{2894EE1F-552D-1DB2-4E18-6A6751F2F8C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0952" y="1274977"/>
            <a:ext cx="1708978" cy="3452525"/>
          </a:xfrm>
          <a:prstGeom prst="rect">
            <a:avLst/>
          </a:prstGeom>
        </p:spPr>
      </p:pic>
    </p:spTree>
    <p:extLst>
      <p:ext uri="{BB962C8B-B14F-4D97-AF65-F5344CB8AC3E}">
        <p14:creationId xmlns:p14="http://schemas.microsoft.com/office/powerpoint/2010/main" val="3275487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ne and Laptop Content Frame">
    <p:spTree>
      <p:nvGrpSpPr>
        <p:cNvPr id="1" name=""/>
        <p:cNvGrpSpPr/>
        <p:nvPr/>
      </p:nvGrpSpPr>
      <p:grpSpPr>
        <a:xfrm>
          <a:off x="0" y="0"/>
          <a:ext cx="0" cy="0"/>
          <a:chOff x="0" y="0"/>
          <a:chExt cx="0" cy="0"/>
        </a:xfrm>
      </p:grpSpPr>
      <p:pic>
        <p:nvPicPr>
          <p:cNvPr id="12" name="Content Placeholder 22" descr="A computer with a blank screen&#10;&#10;Description automatically generated">
            <a:extLst>
              <a:ext uri="{FF2B5EF4-FFF2-40B4-BE49-F238E27FC236}">
                <a16:creationId xmlns:a16="http://schemas.microsoft.com/office/drawing/2014/main" id="{2689693C-0982-32D5-8288-7C422CC397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1323508"/>
            <a:ext cx="4805684" cy="2882500"/>
          </a:xfrm>
          <a:prstGeom prst="rect">
            <a:avLst/>
          </a:prstGeom>
        </p:spPr>
      </p:pic>
      <p:sp>
        <p:nvSpPr>
          <p:cNvPr id="2" name="Title 1">
            <a:extLst>
              <a:ext uri="{FF2B5EF4-FFF2-40B4-BE49-F238E27FC236}">
                <a16:creationId xmlns:a16="http://schemas.microsoft.com/office/drawing/2014/main" id="{C68EF4EC-9E1C-D47D-64C7-D243E178ADCB}"/>
              </a:ext>
            </a:extLst>
          </p:cNvPr>
          <p:cNvSpPr>
            <a:spLocks noGrp="1"/>
          </p:cNvSpPr>
          <p:nvPr>
            <p:ph type="title" hasCustomPrompt="1"/>
          </p:nvPr>
        </p:nvSpPr>
        <p:spPr/>
        <p:txBody>
          <a:bodyPr/>
          <a:lstStyle>
            <a:lvl1pPr>
              <a:defRPr/>
            </a:lvl1pPr>
          </a:lstStyle>
          <a:p>
            <a:r>
              <a:rPr lang="en-US" dirty="0"/>
              <a:t>One-line headline — Aptos Black, 26 pt.</a:t>
            </a:r>
          </a:p>
        </p:txBody>
      </p:sp>
      <p:sp>
        <p:nvSpPr>
          <p:cNvPr id="4" name="Content Placeholder 3">
            <a:extLst>
              <a:ext uri="{FF2B5EF4-FFF2-40B4-BE49-F238E27FC236}">
                <a16:creationId xmlns:a16="http://schemas.microsoft.com/office/drawing/2014/main" id="{46E84267-1E6D-317F-ECD7-EDA5AFDB84A2}"/>
              </a:ext>
            </a:extLst>
          </p:cNvPr>
          <p:cNvSpPr>
            <a:spLocks noGrp="1"/>
          </p:cNvSpPr>
          <p:nvPr>
            <p:ph sz="quarter" idx="10" hasCustomPrompt="1"/>
          </p:nvPr>
        </p:nvSpPr>
        <p:spPr>
          <a:xfrm>
            <a:off x="1059082" y="1513218"/>
            <a:ext cx="3602736" cy="2258568"/>
          </a:xfrm>
        </p:spPr>
        <p:txBody>
          <a:bodyPr/>
          <a:lstStyle>
            <a:lvl1pPr marL="0" indent="0" algn="ctr">
              <a:buNone/>
              <a:defRPr/>
            </a:lvl1pPr>
          </a:lstStyle>
          <a:p>
            <a:pPr lvl="0"/>
            <a:r>
              <a:rPr lang="en-US"/>
              <a:t>Click icon below to insert image</a:t>
            </a:r>
          </a:p>
        </p:txBody>
      </p:sp>
      <p:sp>
        <p:nvSpPr>
          <p:cNvPr id="3" name="Text Placeholder 12">
            <a:extLst>
              <a:ext uri="{FF2B5EF4-FFF2-40B4-BE49-F238E27FC236}">
                <a16:creationId xmlns:a16="http://schemas.microsoft.com/office/drawing/2014/main" id="{D7C067C2-09A5-9575-701C-0A8260866BD1}"/>
              </a:ext>
            </a:extLst>
          </p:cNvPr>
          <p:cNvSpPr>
            <a:spLocks noGrp="1"/>
          </p:cNvSpPr>
          <p:nvPr>
            <p:ph type="body" sz="quarter" idx="13" hasCustomPrompt="1"/>
          </p:nvPr>
        </p:nvSpPr>
        <p:spPr>
          <a:xfrm>
            <a:off x="457201" y="765616"/>
            <a:ext cx="7886700" cy="381592"/>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a:t>Subhead — Aptos (Bold), 18 pt.</a:t>
            </a:r>
          </a:p>
        </p:txBody>
      </p:sp>
      <p:sp>
        <p:nvSpPr>
          <p:cNvPr id="6" name="Rectangle 5">
            <a:extLst>
              <a:ext uri="{FF2B5EF4-FFF2-40B4-BE49-F238E27FC236}">
                <a16:creationId xmlns:a16="http://schemas.microsoft.com/office/drawing/2014/main" id="{A63DEA87-980C-EB2D-826E-861352EC3258}"/>
              </a:ext>
            </a:extLst>
          </p:cNvPr>
          <p:cNvSpPr/>
          <p:nvPr userDrawn="1"/>
        </p:nvSpPr>
        <p:spPr>
          <a:xfrm>
            <a:off x="0" y="0"/>
            <a:ext cx="11887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5" name="Content Placeholder 8">
            <a:extLst>
              <a:ext uri="{FF2B5EF4-FFF2-40B4-BE49-F238E27FC236}">
                <a16:creationId xmlns:a16="http://schemas.microsoft.com/office/drawing/2014/main" id="{1C7D61D5-2921-6A4B-C736-C42120C98F78}"/>
              </a:ext>
            </a:extLst>
          </p:cNvPr>
          <p:cNvSpPr>
            <a:spLocks noGrp="1"/>
          </p:cNvSpPr>
          <p:nvPr>
            <p:ph sz="quarter" idx="11" hasCustomPrompt="1"/>
          </p:nvPr>
        </p:nvSpPr>
        <p:spPr>
          <a:xfrm>
            <a:off x="5937847" y="1423606"/>
            <a:ext cx="1551940" cy="3341794"/>
          </a:xfrm>
          <a:prstGeom prst="roundRect">
            <a:avLst>
              <a:gd name="adj" fmla="val 14623"/>
            </a:avLst>
          </a:prstGeom>
        </p:spPr>
        <p:txBody>
          <a:bodyPr/>
          <a:lstStyle>
            <a:lvl1pPr marL="0" indent="0" algn="ctr">
              <a:buNone/>
              <a:defRPr/>
            </a:lvl1pPr>
          </a:lstStyle>
          <a:p>
            <a:pPr lvl="0"/>
            <a:r>
              <a:rPr lang="en-US"/>
              <a:t>Click icon below to insert image</a:t>
            </a:r>
          </a:p>
        </p:txBody>
      </p:sp>
      <p:pic>
        <p:nvPicPr>
          <p:cNvPr id="8" name="Content Placeholder 13">
            <a:extLst>
              <a:ext uri="{FF2B5EF4-FFF2-40B4-BE49-F238E27FC236}">
                <a16:creationId xmlns:a16="http://schemas.microsoft.com/office/drawing/2014/main" id="{73D1F19C-944A-6DFF-92DB-7F5014F0F32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62936" y="1374166"/>
            <a:ext cx="1708978" cy="3452525"/>
          </a:xfrm>
          <a:prstGeom prst="rect">
            <a:avLst/>
          </a:prstGeom>
        </p:spPr>
      </p:pic>
    </p:spTree>
    <p:extLst>
      <p:ext uri="{BB962C8B-B14F-4D97-AF65-F5344CB8AC3E}">
        <p14:creationId xmlns:p14="http://schemas.microsoft.com/office/powerpoint/2010/main" val="592530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A3E20F-9984-BC9C-1EDD-FE30D382F4D2}"/>
              </a:ext>
            </a:extLst>
          </p:cNvPr>
          <p:cNvSpPr/>
          <p:nvPr userDrawn="1"/>
        </p:nvSpPr>
        <p:spPr>
          <a:xfrm>
            <a:off x="0" y="1325"/>
            <a:ext cx="9144000" cy="1235364"/>
          </a:xfrm>
          <a:prstGeom prst="rect">
            <a:avLst/>
          </a:prstGeom>
          <a:solidFill>
            <a:srgbClr val="0EA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5" name="Title 1">
            <a:extLst>
              <a:ext uri="{FF2B5EF4-FFF2-40B4-BE49-F238E27FC236}">
                <a16:creationId xmlns:a16="http://schemas.microsoft.com/office/drawing/2014/main" id="{24D4C013-CBE4-13FC-4B4E-7407FA647BC1}"/>
              </a:ext>
            </a:extLst>
          </p:cNvPr>
          <p:cNvSpPr>
            <a:spLocks noGrp="1"/>
          </p:cNvSpPr>
          <p:nvPr>
            <p:ph type="title" hasCustomPrompt="1"/>
          </p:nvPr>
        </p:nvSpPr>
        <p:spPr>
          <a:xfrm>
            <a:off x="457200" y="294718"/>
            <a:ext cx="7918663" cy="777079"/>
          </a:xfrm>
          <a:prstGeom prst="rect">
            <a:avLst/>
          </a:prstGeom>
        </p:spPr>
        <p:txBody>
          <a:bodyPr anchor="t">
            <a:noAutofit/>
          </a:bodyPr>
          <a:lstStyle>
            <a:lvl1pPr>
              <a:defRPr>
                <a:solidFill>
                  <a:schemeClr val="bg1"/>
                </a:solidFill>
              </a:defRPr>
            </a:lvl1pPr>
          </a:lstStyle>
          <a:p>
            <a:r>
              <a:rPr lang="en-US"/>
              <a:t>Headline — Aptos Black, 26 pt., </a:t>
            </a:r>
            <a:br>
              <a:rPr lang="en-US"/>
            </a:br>
            <a:r>
              <a:rPr lang="en-US"/>
              <a:t>do not exceed two lines</a:t>
            </a:r>
          </a:p>
        </p:txBody>
      </p:sp>
      <p:sp>
        <p:nvSpPr>
          <p:cNvPr id="9" name="Content Placeholder 8">
            <a:extLst>
              <a:ext uri="{FF2B5EF4-FFF2-40B4-BE49-F238E27FC236}">
                <a16:creationId xmlns:a16="http://schemas.microsoft.com/office/drawing/2014/main" id="{7FC479FF-3C0B-84C9-E884-D62F7D04BD62}"/>
              </a:ext>
            </a:extLst>
          </p:cNvPr>
          <p:cNvSpPr>
            <a:spLocks noGrp="1"/>
          </p:cNvSpPr>
          <p:nvPr>
            <p:ph sz="quarter" idx="13" hasCustomPrompt="1"/>
          </p:nvPr>
        </p:nvSpPr>
        <p:spPr>
          <a:xfrm>
            <a:off x="457200" y="1600200"/>
            <a:ext cx="7918704" cy="2834640"/>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6975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Wav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8C6CE9A-AE80-F3C3-61BF-71B8924DF2AE}"/>
              </a:ext>
            </a:extLst>
          </p:cNvPr>
          <p:cNvSpPr/>
          <p:nvPr userDrawn="1"/>
        </p:nvSpPr>
        <p:spPr>
          <a:xfrm>
            <a:off x="0" y="-1"/>
            <a:ext cx="9144000" cy="1893742"/>
          </a:xfrm>
          <a:custGeom>
            <a:avLst/>
            <a:gdLst>
              <a:gd name="connsiteX0" fmla="*/ 0 w 9144000"/>
              <a:gd name="connsiteY0" fmla="*/ 0 h 1893742"/>
              <a:gd name="connsiteX1" fmla="*/ 9144000 w 9144000"/>
              <a:gd name="connsiteY1" fmla="*/ 0 h 1893742"/>
              <a:gd name="connsiteX2" fmla="*/ 9144000 w 9144000"/>
              <a:gd name="connsiteY2" fmla="*/ 309132 h 1893742"/>
              <a:gd name="connsiteX3" fmla="*/ 9144000 w 9144000"/>
              <a:gd name="connsiteY3" fmla="*/ 359833 h 1893742"/>
              <a:gd name="connsiteX4" fmla="*/ 9144000 w 9144000"/>
              <a:gd name="connsiteY4" fmla="*/ 1519960 h 1893742"/>
              <a:gd name="connsiteX5" fmla="*/ 0 w 9144000"/>
              <a:gd name="connsiteY5" fmla="*/ 1519960 h 1893742"/>
              <a:gd name="connsiteX6" fmla="*/ 0 w 9144000"/>
              <a:gd name="connsiteY6" fmla="*/ 359833 h 1893742"/>
              <a:gd name="connsiteX7" fmla="*/ 0 w 9144000"/>
              <a:gd name="connsiteY7" fmla="*/ 309132 h 189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893742">
                <a:moveTo>
                  <a:pt x="0" y="0"/>
                </a:moveTo>
                <a:lnTo>
                  <a:pt x="9144000" y="0"/>
                </a:lnTo>
                <a:lnTo>
                  <a:pt x="9144000" y="309132"/>
                </a:lnTo>
                <a:lnTo>
                  <a:pt x="9144000" y="359833"/>
                </a:lnTo>
                <a:lnTo>
                  <a:pt x="9144000" y="1519960"/>
                </a:lnTo>
                <a:cubicBezTo>
                  <a:pt x="6096000" y="2814779"/>
                  <a:pt x="3048000" y="225142"/>
                  <a:pt x="0" y="1519960"/>
                </a:cubicBezTo>
                <a:lnTo>
                  <a:pt x="0" y="359833"/>
                </a:lnTo>
                <a:lnTo>
                  <a:pt x="0" y="309132"/>
                </a:lnTo>
                <a:close/>
              </a:path>
            </a:pathLst>
          </a:cu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Title 1">
            <a:extLst>
              <a:ext uri="{FF2B5EF4-FFF2-40B4-BE49-F238E27FC236}">
                <a16:creationId xmlns:a16="http://schemas.microsoft.com/office/drawing/2014/main" id="{7F990C1E-81DF-C51B-4F96-2BB2F6A55D15}"/>
              </a:ext>
            </a:extLst>
          </p:cNvPr>
          <p:cNvSpPr>
            <a:spLocks noGrp="1"/>
          </p:cNvSpPr>
          <p:nvPr>
            <p:ph type="title" hasCustomPrompt="1"/>
          </p:nvPr>
        </p:nvSpPr>
        <p:spPr>
          <a:xfrm>
            <a:off x="457200" y="294718"/>
            <a:ext cx="7918663" cy="777079"/>
          </a:xfrm>
          <a:prstGeom prst="rect">
            <a:avLst/>
          </a:prstGeom>
        </p:spPr>
        <p:txBody>
          <a:bodyPr anchor="t">
            <a:noAutofit/>
          </a:bodyPr>
          <a:lstStyle>
            <a:lvl1pPr>
              <a:defRPr>
                <a:solidFill>
                  <a:schemeClr val="bg1"/>
                </a:solidFill>
              </a:defRPr>
            </a:lvl1pPr>
          </a:lstStyle>
          <a:p>
            <a:r>
              <a:rPr lang="en-US"/>
              <a:t>Headline — Aptos Black, 26 pt., </a:t>
            </a:r>
            <a:br>
              <a:rPr lang="en-US"/>
            </a:br>
            <a:r>
              <a:rPr lang="en-US"/>
              <a:t>do not exceed two lines</a:t>
            </a:r>
            <a:br>
              <a:rPr lang="en-US"/>
            </a:br>
            <a:endParaRPr lang="en-US"/>
          </a:p>
        </p:txBody>
      </p:sp>
      <p:sp>
        <p:nvSpPr>
          <p:cNvPr id="3" name="Content Placeholder 2">
            <a:extLst>
              <a:ext uri="{FF2B5EF4-FFF2-40B4-BE49-F238E27FC236}">
                <a16:creationId xmlns:a16="http://schemas.microsoft.com/office/drawing/2014/main" id="{9298D7BE-0F9B-606A-DF15-837AFA4ADF78}"/>
              </a:ext>
            </a:extLst>
          </p:cNvPr>
          <p:cNvSpPr>
            <a:spLocks noGrp="1"/>
          </p:cNvSpPr>
          <p:nvPr>
            <p:ph sz="quarter" idx="14" hasCustomPrompt="1"/>
          </p:nvPr>
        </p:nvSpPr>
        <p:spPr>
          <a:xfrm>
            <a:off x="457200" y="1719072"/>
            <a:ext cx="4114800" cy="2715768"/>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2103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Subhea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97AB550-742B-0FCA-ECF4-3F1A20928926}"/>
              </a:ext>
            </a:extLst>
          </p:cNvPr>
          <p:cNvSpPr/>
          <p:nvPr userDrawn="1"/>
        </p:nvSpPr>
        <p:spPr>
          <a:xfrm>
            <a:off x="0" y="1325"/>
            <a:ext cx="9144000" cy="1470894"/>
          </a:xfrm>
          <a:prstGeom prst="rect">
            <a:avLst/>
          </a:prstGeom>
          <a:solidFill>
            <a:srgbClr val="0EA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3" name="Title 1">
            <a:extLst>
              <a:ext uri="{FF2B5EF4-FFF2-40B4-BE49-F238E27FC236}">
                <a16:creationId xmlns:a16="http://schemas.microsoft.com/office/drawing/2014/main" id="{9429A523-A79C-CFA0-F4EA-017228D9A2D0}"/>
              </a:ext>
            </a:extLst>
          </p:cNvPr>
          <p:cNvSpPr>
            <a:spLocks noGrp="1"/>
          </p:cNvSpPr>
          <p:nvPr>
            <p:ph type="title" hasCustomPrompt="1"/>
          </p:nvPr>
        </p:nvSpPr>
        <p:spPr>
          <a:xfrm>
            <a:off x="457200" y="294718"/>
            <a:ext cx="7918663" cy="777079"/>
          </a:xfrm>
          <a:prstGeom prst="rect">
            <a:avLst/>
          </a:prstGeom>
        </p:spPr>
        <p:txBody>
          <a:bodyPr anchor="t">
            <a:noAutofit/>
          </a:bodyPr>
          <a:lstStyle>
            <a:lvl1pPr>
              <a:defRPr>
                <a:solidFill>
                  <a:schemeClr val="bg1"/>
                </a:solidFill>
              </a:defRPr>
            </a:lvl1pPr>
          </a:lstStyle>
          <a:p>
            <a:r>
              <a:rPr lang="en-US"/>
              <a:t>Headline — Aptos Black, 26 pt., </a:t>
            </a:r>
            <a:br>
              <a:rPr lang="en-US"/>
            </a:br>
            <a:r>
              <a:rPr lang="en-US"/>
              <a:t>do not exceed two lines</a:t>
            </a:r>
          </a:p>
        </p:txBody>
      </p:sp>
      <p:sp>
        <p:nvSpPr>
          <p:cNvPr id="7" name="Content Placeholder 6">
            <a:extLst>
              <a:ext uri="{FF2B5EF4-FFF2-40B4-BE49-F238E27FC236}">
                <a16:creationId xmlns:a16="http://schemas.microsoft.com/office/drawing/2014/main" id="{B40210CF-533D-2285-4C35-B7EE0BCBA32E}"/>
              </a:ext>
            </a:extLst>
          </p:cNvPr>
          <p:cNvSpPr>
            <a:spLocks noGrp="1"/>
          </p:cNvSpPr>
          <p:nvPr>
            <p:ph sz="quarter" idx="13" hasCustomPrompt="1"/>
          </p:nvPr>
        </p:nvSpPr>
        <p:spPr>
          <a:xfrm>
            <a:off x="453060" y="2075688"/>
            <a:ext cx="7918704" cy="2356833"/>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EFE285-7EE0-0D4E-32F3-223E888C3F8B}"/>
              </a:ext>
            </a:extLst>
          </p:cNvPr>
          <p:cNvSpPr>
            <a:spLocks noGrp="1"/>
          </p:cNvSpPr>
          <p:nvPr>
            <p:ph type="body" sz="quarter" idx="14" hasCustomPrompt="1"/>
          </p:nvPr>
        </p:nvSpPr>
        <p:spPr>
          <a:xfrm flipH="1">
            <a:off x="3654069" y="1123012"/>
            <a:ext cx="5489931" cy="699544"/>
          </a:xfrm>
          <a:prstGeom prst="round2DiagRect">
            <a:avLst>
              <a:gd name="adj1" fmla="val 50000"/>
              <a:gd name="adj2" fmla="val 0"/>
            </a:avLst>
          </a:prstGeom>
          <a:solidFill>
            <a:schemeClr val="accent3"/>
          </a:solidFill>
        </p:spPr>
        <p:txBody>
          <a:bodyPr anchor="ctr"/>
          <a:lstStyle>
            <a:lvl1pPr marL="342900" indent="0">
              <a:spcAft>
                <a:spcPts val="0"/>
              </a:spcAft>
              <a:buNone/>
              <a:defRPr sz="1800" b="1">
                <a:solidFill>
                  <a:schemeClr val="bg1"/>
                </a:solidFill>
              </a:defRPr>
            </a:lvl1pPr>
            <a:lvl2pPr marL="338328" indent="0">
              <a:buNone/>
              <a:defRPr sz="1800" b="1">
                <a:solidFill>
                  <a:schemeClr val="bg1"/>
                </a:solidFill>
              </a:defRPr>
            </a:lvl2pPr>
            <a:lvl3pPr marL="795528" indent="0">
              <a:buNone/>
              <a:defRPr sz="1800" b="1">
                <a:solidFill>
                  <a:schemeClr val="bg1"/>
                </a:solidFill>
              </a:defRPr>
            </a:lvl3pPr>
            <a:lvl4pPr marL="1252728" indent="0">
              <a:buNone/>
              <a:defRPr sz="1800" b="1">
                <a:solidFill>
                  <a:schemeClr val="bg1"/>
                </a:solidFill>
              </a:defRPr>
            </a:lvl4pPr>
            <a:lvl5pPr marL="1709928" indent="0">
              <a:buNone/>
              <a:defRPr sz="1800" b="1">
                <a:solidFill>
                  <a:schemeClr val="bg1"/>
                </a:solidFill>
              </a:defRPr>
            </a:lvl5pPr>
          </a:lstStyle>
          <a:p>
            <a:pPr lvl="0"/>
            <a:r>
              <a:rPr lang="en-US" dirty="0"/>
              <a:t>Subhead — Aptos (Bold), 18 pt.</a:t>
            </a:r>
          </a:p>
        </p:txBody>
      </p:sp>
    </p:spTree>
    <p:extLst>
      <p:ext uri="{BB962C8B-B14F-4D97-AF65-F5344CB8AC3E}">
        <p14:creationId xmlns:p14="http://schemas.microsoft.com/office/powerpoint/2010/main" val="2604463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ave Photo Statem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D0C5EE5-4FF4-C051-2612-FBBCC77AC0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7" t="44230" r="17" b="18537"/>
          <a:stretch/>
        </p:blipFill>
        <p:spPr>
          <a:xfrm flipH="1">
            <a:off x="-2" y="0"/>
            <a:ext cx="9144001" cy="2266010"/>
          </a:xfrm>
          <a:prstGeom prst="rect">
            <a:avLst/>
          </a:prstGeom>
        </p:spPr>
      </p:pic>
      <p:sp>
        <p:nvSpPr>
          <p:cNvPr id="6" name="Freeform: Shape 5">
            <a:extLst>
              <a:ext uri="{FF2B5EF4-FFF2-40B4-BE49-F238E27FC236}">
                <a16:creationId xmlns:a16="http://schemas.microsoft.com/office/drawing/2014/main" id="{D0687FE1-67D0-FCA2-3F79-54305507C61C}"/>
              </a:ext>
            </a:extLst>
          </p:cNvPr>
          <p:cNvSpPr/>
          <p:nvPr userDrawn="1"/>
        </p:nvSpPr>
        <p:spPr>
          <a:xfrm>
            <a:off x="0" y="1357666"/>
            <a:ext cx="9144001" cy="3785834"/>
          </a:xfrm>
          <a:custGeom>
            <a:avLst/>
            <a:gdLst>
              <a:gd name="connsiteX0" fmla="*/ 2001490 w 9144001"/>
              <a:gd name="connsiteY0" fmla="*/ 367 h 3785834"/>
              <a:gd name="connsiteX1" fmla="*/ 9143999 w 9144001"/>
              <a:gd name="connsiteY1" fmla="*/ 373781 h 3785834"/>
              <a:gd name="connsiteX2" fmla="*/ 9143999 w 9144001"/>
              <a:gd name="connsiteY2" fmla="*/ 2327764 h 3785834"/>
              <a:gd name="connsiteX3" fmla="*/ 9144001 w 9144001"/>
              <a:gd name="connsiteY3" fmla="*/ 2327764 h 3785834"/>
              <a:gd name="connsiteX4" fmla="*/ 9144001 w 9144001"/>
              <a:gd name="connsiteY4" fmla="*/ 3785834 h 3785834"/>
              <a:gd name="connsiteX5" fmla="*/ 1 w 9144001"/>
              <a:gd name="connsiteY5" fmla="*/ 3785834 h 3785834"/>
              <a:gd name="connsiteX6" fmla="*/ 1 w 9144001"/>
              <a:gd name="connsiteY6" fmla="*/ 2557085 h 3785834"/>
              <a:gd name="connsiteX7" fmla="*/ 0 w 9144001"/>
              <a:gd name="connsiteY7" fmla="*/ 2557085 h 3785834"/>
              <a:gd name="connsiteX8" fmla="*/ 0 w 9144001"/>
              <a:gd name="connsiteY8" fmla="*/ 1635728 h 3785834"/>
              <a:gd name="connsiteX9" fmla="*/ 1588 w 9144001"/>
              <a:gd name="connsiteY9" fmla="*/ 1635728 h 3785834"/>
              <a:gd name="connsiteX10" fmla="*/ 1588 w 9144001"/>
              <a:gd name="connsiteY10" fmla="*/ 373781 h 3785834"/>
              <a:gd name="connsiteX11" fmla="*/ 2001490 w 9144001"/>
              <a:gd name="connsiteY11" fmla="*/ 367 h 378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1" h="3785834">
                <a:moveTo>
                  <a:pt x="2001490" y="367"/>
                </a:moveTo>
                <a:cubicBezTo>
                  <a:pt x="4382327" y="26051"/>
                  <a:pt x="6763163" y="1385357"/>
                  <a:pt x="9143999" y="373781"/>
                </a:cubicBezTo>
                <a:lnTo>
                  <a:pt x="9143999" y="2327764"/>
                </a:lnTo>
                <a:lnTo>
                  <a:pt x="9144001" y="2327764"/>
                </a:lnTo>
                <a:lnTo>
                  <a:pt x="9144001" y="3785834"/>
                </a:lnTo>
                <a:lnTo>
                  <a:pt x="1" y="3785834"/>
                </a:lnTo>
                <a:lnTo>
                  <a:pt x="1" y="2557085"/>
                </a:lnTo>
                <a:lnTo>
                  <a:pt x="0" y="2557085"/>
                </a:lnTo>
                <a:lnTo>
                  <a:pt x="0" y="1635728"/>
                </a:lnTo>
                <a:lnTo>
                  <a:pt x="1588" y="1635728"/>
                </a:lnTo>
                <a:lnTo>
                  <a:pt x="1588" y="373781"/>
                </a:lnTo>
                <a:cubicBezTo>
                  <a:pt x="668222" y="90539"/>
                  <a:pt x="1334856" y="-6825"/>
                  <a:pt x="2001490" y="367"/>
                </a:cubicBezTo>
                <a:close/>
              </a:path>
            </a:pathLst>
          </a:custGeom>
          <a:solidFill>
            <a:srgbClr val="00A8E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Oval 6">
            <a:extLst>
              <a:ext uri="{FF2B5EF4-FFF2-40B4-BE49-F238E27FC236}">
                <a16:creationId xmlns:a16="http://schemas.microsoft.com/office/drawing/2014/main" id="{C0E46953-F765-7520-D91C-5D80303BF018}"/>
              </a:ext>
            </a:extLst>
          </p:cNvPr>
          <p:cNvSpPr/>
          <p:nvPr userDrawn="1"/>
        </p:nvSpPr>
        <p:spPr>
          <a:xfrm>
            <a:off x="909129" y="523790"/>
            <a:ext cx="1830593" cy="1830593"/>
          </a:xfrm>
          <a:prstGeom prst="ellipse">
            <a:avLst/>
          </a:prstGeom>
          <a:solidFill>
            <a:schemeClr val="bg1"/>
          </a:solidFill>
          <a:ln w="63500">
            <a:solidFill>
              <a:srgbClr val="00A8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2B1D4FCC-77D7-4568-A1A6-D2D5A3F910B0}"/>
              </a:ext>
            </a:extLst>
          </p:cNvPr>
          <p:cNvSpPr>
            <a:spLocks noGrp="1"/>
          </p:cNvSpPr>
          <p:nvPr>
            <p:ph type="title" hasCustomPrompt="1"/>
          </p:nvPr>
        </p:nvSpPr>
        <p:spPr>
          <a:xfrm>
            <a:off x="909128" y="2753139"/>
            <a:ext cx="7325235" cy="1229140"/>
          </a:xfrm>
        </p:spPr>
        <p:txBody>
          <a:bodyPr anchor="t"/>
          <a:lstStyle>
            <a:lvl1pPr>
              <a:lnSpc>
                <a:spcPct val="100000"/>
              </a:lnSpc>
              <a:spcAft>
                <a:spcPts val="0"/>
              </a:spcAft>
              <a:defRPr sz="3600">
                <a:solidFill>
                  <a:schemeClr val="bg1"/>
                </a:solidFill>
                <a:latin typeface="+mn-lt"/>
              </a:defRPr>
            </a:lvl1pPr>
          </a:lstStyle>
          <a:p>
            <a:r>
              <a:rPr lang="en-US" dirty="0"/>
              <a:t>Big statement — Aptos, 36 pt.</a:t>
            </a:r>
          </a:p>
        </p:txBody>
      </p:sp>
      <p:sp>
        <p:nvSpPr>
          <p:cNvPr id="10" name="Text Placeholder 9">
            <a:extLst>
              <a:ext uri="{FF2B5EF4-FFF2-40B4-BE49-F238E27FC236}">
                <a16:creationId xmlns:a16="http://schemas.microsoft.com/office/drawing/2014/main" id="{8E3FD4E2-F729-6C90-D468-5A9B6472186F}"/>
              </a:ext>
            </a:extLst>
          </p:cNvPr>
          <p:cNvSpPr>
            <a:spLocks noGrp="1"/>
          </p:cNvSpPr>
          <p:nvPr>
            <p:ph type="body" sz="quarter" idx="11" hasCustomPrompt="1"/>
          </p:nvPr>
        </p:nvSpPr>
        <p:spPr>
          <a:xfrm>
            <a:off x="908620" y="3982280"/>
            <a:ext cx="7325729" cy="637346"/>
          </a:xfrm>
          <a:prstGeom prst="rect">
            <a:avLst/>
          </a:prstGeom>
        </p:spPr>
        <p:txBody>
          <a:bodyPr/>
          <a:lstStyle>
            <a:lvl1pPr marL="0" indent="0">
              <a:buNone/>
              <a:defRPr sz="3600">
                <a:solidFill>
                  <a:schemeClr val="tx2"/>
                </a:solidFill>
                <a:latin typeface="+mj-lt"/>
              </a:defRPr>
            </a:lvl1pPr>
            <a:lvl2pPr marL="0" indent="0">
              <a:buNone/>
              <a:defRPr sz="3600">
                <a:solidFill>
                  <a:schemeClr val="tx1"/>
                </a:solidFill>
                <a:latin typeface="+mj-lt"/>
              </a:defRPr>
            </a:lvl2pPr>
            <a:lvl3pPr marL="0" indent="0">
              <a:buNone/>
              <a:defRPr sz="3600">
                <a:solidFill>
                  <a:schemeClr val="tx1"/>
                </a:solidFill>
                <a:latin typeface="+mj-lt"/>
              </a:defRPr>
            </a:lvl3pPr>
            <a:lvl4pPr marL="0" indent="0">
              <a:buNone/>
              <a:defRPr sz="3600">
                <a:solidFill>
                  <a:schemeClr val="tx1"/>
                </a:solidFill>
                <a:latin typeface="+mj-lt"/>
              </a:defRPr>
            </a:lvl4pPr>
            <a:lvl5pPr marL="0" indent="0">
              <a:buNone/>
              <a:defRPr sz="3600">
                <a:solidFill>
                  <a:schemeClr val="tx1"/>
                </a:solidFill>
                <a:latin typeface="+mj-lt"/>
              </a:defRPr>
            </a:lvl5pPr>
          </a:lstStyle>
          <a:p>
            <a:pPr lvl="0"/>
            <a:r>
              <a:rPr lang="en-US" dirty="0"/>
              <a:t>CTA— Aptos Black, 36 pt.</a:t>
            </a:r>
          </a:p>
        </p:txBody>
      </p:sp>
      <p:pic>
        <p:nvPicPr>
          <p:cNvPr id="5" name="Picture 4" descr="A logo of a person inside a gear&#10;&#10;Description automatically generated">
            <a:extLst>
              <a:ext uri="{FF2B5EF4-FFF2-40B4-BE49-F238E27FC236}">
                <a16:creationId xmlns:a16="http://schemas.microsoft.com/office/drawing/2014/main" id="{76ABD1E0-EC56-C6FF-D831-A2675F6072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5992" y="652399"/>
            <a:ext cx="1576866" cy="1576866"/>
          </a:xfrm>
          <a:prstGeom prst="rect">
            <a:avLst/>
          </a:prstGeom>
        </p:spPr>
      </p:pic>
    </p:spTree>
    <p:extLst>
      <p:ext uri="{BB962C8B-B14F-4D97-AF65-F5344CB8AC3E}">
        <p14:creationId xmlns:p14="http://schemas.microsoft.com/office/powerpoint/2010/main" val="1382892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imp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4C47B6E-7E61-8DCF-BB2E-52B0F73F6AF1}"/>
              </a:ext>
            </a:extLst>
          </p:cNvPr>
          <p:cNvSpPr>
            <a:spLocks noGrp="1"/>
          </p:cNvSpPr>
          <p:nvPr>
            <p:ph type="ctrTitle" hasCustomPrompt="1"/>
          </p:nvPr>
        </p:nvSpPr>
        <p:spPr>
          <a:xfrm>
            <a:off x="682563" y="2463253"/>
            <a:ext cx="7729916" cy="1128088"/>
          </a:xfrm>
          <a:prstGeom prst="rect">
            <a:avLst/>
          </a:prstGeom>
        </p:spPr>
        <p:txBody>
          <a:bodyPr anchor="t">
            <a:noAutofit/>
          </a:bodyPr>
          <a:lstStyle>
            <a:lvl1pPr algn="l">
              <a:defRPr lang="en-US" sz="3600" b="0" kern="1200" baseline="0" dirty="0">
                <a:solidFill>
                  <a:schemeClr val="tx2"/>
                </a:solidFill>
                <a:latin typeface="+mj-lt"/>
                <a:ea typeface="+mn-ea"/>
                <a:cs typeface="Aptos Black" pitchFamily="50" charset="0"/>
              </a:defRPr>
            </a:lvl1pPr>
          </a:lstStyle>
          <a:p>
            <a:r>
              <a:rPr lang="en-US"/>
              <a:t>Presentation Title — Aptos Black, </a:t>
            </a:r>
            <a:br>
              <a:rPr lang="en-US"/>
            </a:br>
            <a:r>
              <a:rPr lang="en-US"/>
              <a:t>36 pt., do not exceed two lines</a:t>
            </a:r>
          </a:p>
        </p:txBody>
      </p:sp>
      <p:sp>
        <p:nvSpPr>
          <p:cNvPr id="6" name="Subtitle 2">
            <a:extLst>
              <a:ext uri="{FF2B5EF4-FFF2-40B4-BE49-F238E27FC236}">
                <a16:creationId xmlns:a16="http://schemas.microsoft.com/office/drawing/2014/main" id="{97E19DA8-2068-EEC8-CF01-9CAB72A85FEF}"/>
              </a:ext>
            </a:extLst>
          </p:cNvPr>
          <p:cNvSpPr>
            <a:spLocks noGrp="1"/>
          </p:cNvSpPr>
          <p:nvPr>
            <p:ph type="subTitle" idx="1" hasCustomPrompt="1"/>
          </p:nvPr>
        </p:nvSpPr>
        <p:spPr>
          <a:xfrm>
            <a:off x="682563" y="3775410"/>
            <a:ext cx="4555864" cy="275837"/>
          </a:xfrm>
          <a:prstGeom prst="rect">
            <a:avLst/>
          </a:prstGeom>
        </p:spPr>
        <p:txBody>
          <a:bodyPr>
            <a:noAutofit/>
          </a:bodyPr>
          <a:lstStyle>
            <a:lvl1pPr marL="0" indent="0" algn="l">
              <a:spcBef>
                <a:spcPts val="0"/>
              </a:spcBef>
              <a:spcAft>
                <a:spcPts val="0"/>
              </a:spcAft>
              <a:buNone/>
              <a:defRPr sz="1200" b="0">
                <a:solidFill>
                  <a:schemeClr val="tx2"/>
                </a:solidFill>
                <a:latin typeface="+mn-lt"/>
                <a:cs typeface="Aptos Black" pitchFamily="50"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Presenter Name — Presenter Title, Institution — Aptos, 12 pt.</a:t>
            </a:r>
          </a:p>
        </p:txBody>
      </p:sp>
      <p:pic>
        <p:nvPicPr>
          <p:cNvPr id="10" name="Graphic 9">
            <a:extLst>
              <a:ext uri="{FF2B5EF4-FFF2-40B4-BE49-F238E27FC236}">
                <a16:creationId xmlns:a16="http://schemas.microsoft.com/office/drawing/2014/main" id="{D871BB27-5F8E-74A0-7EE1-1BAAED61D5C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1325" y="366762"/>
            <a:ext cx="2459736" cy="1940458"/>
          </a:xfrm>
          <a:prstGeom prst="rect">
            <a:avLst/>
          </a:prstGeom>
        </p:spPr>
      </p:pic>
      <p:sp>
        <p:nvSpPr>
          <p:cNvPr id="2" name="Rectangle 1">
            <a:extLst>
              <a:ext uri="{FF2B5EF4-FFF2-40B4-BE49-F238E27FC236}">
                <a16:creationId xmlns:a16="http://schemas.microsoft.com/office/drawing/2014/main" id="{FB4780E8-9359-1D0E-42DB-B3F1738B5DCF}"/>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6969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ave Photo Quote">
    <p:spTree>
      <p:nvGrpSpPr>
        <p:cNvPr id="1" name=""/>
        <p:cNvGrpSpPr/>
        <p:nvPr/>
      </p:nvGrpSpPr>
      <p:grpSpPr>
        <a:xfrm>
          <a:off x="0" y="0"/>
          <a:ext cx="0" cy="0"/>
          <a:chOff x="0" y="0"/>
          <a:chExt cx="0" cy="0"/>
        </a:xfrm>
      </p:grpSpPr>
      <p:pic>
        <p:nvPicPr>
          <p:cNvPr id="11" name="Picture 10" descr="Close-up of a gear mechanism&#10;&#10;Description automatically generated">
            <a:extLst>
              <a:ext uri="{FF2B5EF4-FFF2-40B4-BE49-F238E27FC236}">
                <a16:creationId xmlns:a16="http://schemas.microsoft.com/office/drawing/2014/main" id="{FC40F6C0-CD23-5913-7967-32C430EDCA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39" t="4869" r="1409" b="132"/>
          <a:stretch/>
        </p:blipFill>
        <p:spPr>
          <a:xfrm>
            <a:off x="0" y="1"/>
            <a:ext cx="9144000" cy="4978399"/>
          </a:xfrm>
          <a:prstGeom prst="rect">
            <a:avLst/>
          </a:prstGeom>
        </p:spPr>
      </p:pic>
      <p:sp>
        <p:nvSpPr>
          <p:cNvPr id="6" name="Freeform: Shape 5">
            <a:extLst>
              <a:ext uri="{FF2B5EF4-FFF2-40B4-BE49-F238E27FC236}">
                <a16:creationId xmlns:a16="http://schemas.microsoft.com/office/drawing/2014/main" id="{D0687FE1-67D0-FCA2-3F79-54305507C61C}"/>
              </a:ext>
            </a:extLst>
          </p:cNvPr>
          <p:cNvSpPr/>
          <p:nvPr userDrawn="1"/>
        </p:nvSpPr>
        <p:spPr>
          <a:xfrm>
            <a:off x="-1" y="1357666"/>
            <a:ext cx="9144002" cy="3785834"/>
          </a:xfrm>
          <a:custGeom>
            <a:avLst/>
            <a:gdLst>
              <a:gd name="connsiteX0" fmla="*/ 2001490 w 9144001"/>
              <a:gd name="connsiteY0" fmla="*/ 367 h 3785834"/>
              <a:gd name="connsiteX1" fmla="*/ 9143999 w 9144001"/>
              <a:gd name="connsiteY1" fmla="*/ 373781 h 3785834"/>
              <a:gd name="connsiteX2" fmla="*/ 9143999 w 9144001"/>
              <a:gd name="connsiteY2" fmla="*/ 2327764 h 3785834"/>
              <a:gd name="connsiteX3" fmla="*/ 9144001 w 9144001"/>
              <a:gd name="connsiteY3" fmla="*/ 2327764 h 3785834"/>
              <a:gd name="connsiteX4" fmla="*/ 9144001 w 9144001"/>
              <a:gd name="connsiteY4" fmla="*/ 3785834 h 3785834"/>
              <a:gd name="connsiteX5" fmla="*/ 1 w 9144001"/>
              <a:gd name="connsiteY5" fmla="*/ 3785834 h 3785834"/>
              <a:gd name="connsiteX6" fmla="*/ 1 w 9144001"/>
              <a:gd name="connsiteY6" fmla="*/ 2557085 h 3785834"/>
              <a:gd name="connsiteX7" fmla="*/ 0 w 9144001"/>
              <a:gd name="connsiteY7" fmla="*/ 2557085 h 3785834"/>
              <a:gd name="connsiteX8" fmla="*/ 0 w 9144001"/>
              <a:gd name="connsiteY8" fmla="*/ 1635728 h 3785834"/>
              <a:gd name="connsiteX9" fmla="*/ 1588 w 9144001"/>
              <a:gd name="connsiteY9" fmla="*/ 1635728 h 3785834"/>
              <a:gd name="connsiteX10" fmla="*/ 1588 w 9144001"/>
              <a:gd name="connsiteY10" fmla="*/ 373781 h 3785834"/>
              <a:gd name="connsiteX11" fmla="*/ 2001490 w 9144001"/>
              <a:gd name="connsiteY11" fmla="*/ 367 h 378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1" h="3785834">
                <a:moveTo>
                  <a:pt x="2001490" y="367"/>
                </a:moveTo>
                <a:cubicBezTo>
                  <a:pt x="4382327" y="26051"/>
                  <a:pt x="6763163" y="1385357"/>
                  <a:pt x="9143999" y="373781"/>
                </a:cubicBezTo>
                <a:lnTo>
                  <a:pt x="9143999" y="2327764"/>
                </a:lnTo>
                <a:lnTo>
                  <a:pt x="9144001" y="2327764"/>
                </a:lnTo>
                <a:lnTo>
                  <a:pt x="9144001" y="3785834"/>
                </a:lnTo>
                <a:lnTo>
                  <a:pt x="1" y="3785834"/>
                </a:lnTo>
                <a:lnTo>
                  <a:pt x="1" y="2557085"/>
                </a:lnTo>
                <a:lnTo>
                  <a:pt x="0" y="2557085"/>
                </a:lnTo>
                <a:lnTo>
                  <a:pt x="0" y="1635728"/>
                </a:lnTo>
                <a:lnTo>
                  <a:pt x="1588" y="1635728"/>
                </a:lnTo>
                <a:lnTo>
                  <a:pt x="1588" y="373781"/>
                </a:lnTo>
                <a:cubicBezTo>
                  <a:pt x="668222" y="90539"/>
                  <a:pt x="1334856" y="-6825"/>
                  <a:pt x="2001490" y="367"/>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2B1D4FCC-77D7-4568-A1A6-D2D5A3F910B0}"/>
              </a:ext>
            </a:extLst>
          </p:cNvPr>
          <p:cNvSpPr>
            <a:spLocks noGrp="1"/>
          </p:cNvSpPr>
          <p:nvPr>
            <p:ph type="title" hasCustomPrompt="1"/>
          </p:nvPr>
        </p:nvSpPr>
        <p:spPr>
          <a:xfrm>
            <a:off x="909128" y="2429549"/>
            <a:ext cx="7325743" cy="1552730"/>
          </a:xfrm>
        </p:spPr>
        <p:txBody>
          <a:bodyPr anchor="t"/>
          <a:lstStyle>
            <a:lvl1pPr>
              <a:lnSpc>
                <a:spcPct val="100000"/>
              </a:lnSpc>
              <a:spcAft>
                <a:spcPts val="0"/>
              </a:spcAft>
              <a:defRPr sz="2400">
                <a:solidFill>
                  <a:schemeClr val="tx2"/>
                </a:solidFill>
                <a:latin typeface="+mn-lt"/>
              </a:defRPr>
            </a:lvl1pPr>
          </a:lstStyle>
          <a:p>
            <a:r>
              <a:rPr lang="en-US" dirty="0"/>
              <a:t>Quote/testimonial — Aptos, 24 pt. </a:t>
            </a:r>
          </a:p>
        </p:txBody>
      </p:sp>
      <p:sp>
        <p:nvSpPr>
          <p:cNvPr id="10" name="Text Placeholder 9">
            <a:extLst>
              <a:ext uri="{FF2B5EF4-FFF2-40B4-BE49-F238E27FC236}">
                <a16:creationId xmlns:a16="http://schemas.microsoft.com/office/drawing/2014/main" id="{8E3FD4E2-F729-6C90-D468-5A9B6472186F}"/>
              </a:ext>
            </a:extLst>
          </p:cNvPr>
          <p:cNvSpPr>
            <a:spLocks noGrp="1"/>
          </p:cNvSpPr>
          <p:nvPr>
            <p:ph type="body" sz="quarter" idx="11" hasCustomPrompt="1"/>
          </p:nvPr>
        </p:nvSpPr>
        <p:spPr>
          <a:xfrm>
            <a:off x="908620" y="3982280"/>
            <a:ext cx="7325743" cy="637346"/>
          </a:xfrm>
          <a:prstGeom prst="rect">
            <a:avLst/>
          </a:prstGeom>
        </p:spPr>
        <p:txBody>
          <a:bodyPr/>
          <a:lstStyle>
            <a:lvl1pPr marL="0" indent="0">
              <a:spcBef>
                <a:spcPts val="0"/>
              </a:spcBef>
              <a:spcAft>
                <a:spcPts val="0"/>
              </a:spcAft>
              <a:buNone/>
              <a:defRPr sz="1600">
                <a:solidFill>
                  <a:schemeClr val="tx2"/>
                </a:solidFill>
                <a:latin typeface="+mj-lt"/>
              </a:defRPr>
            </a:lvl1pPr>
            <a:lvl2pPr marL="0" indent="0">
              <a:buNone/>
              <a:defRPr sz="3600">
                <a:solidFill>
                  <a:schemeClr val="tx1"/>
                </a:solidFill>
                <a:latin typeface="+mj-lt"/>
              </a:defRPr>
            </a:lvl2pPr>
            <a:lvl3pPr marL="0" indent="0">
              <a:buNone/>
              <a:defRPr sz="3600">
                <a:solidFill>
                  <a:schemeClr val="tx1"/>
                </a:solidFill>
                <a:latin typeface="+mj-lt"/>
              </a:defRPr>
            </a:lvl3pPr>
            <a:lvl4pPr marL="0" indent="0">
              <a:buNone/>
              <a:defRPr sz="3600">
                <a:solidFill>
                  <a:schemeClr val="tx1"/>
                </a:solidFill>
                <a:latin typeface="+mj-lt"/>
              </a:defRPr>
            </a:lvl4pPr>
            <a:lvl5pPr marL="0" indent="0">
              <a:buNone/>
              <a:defRPr sz="3600">
                <a:solidFill>
                  <a:schemeClr val="tx1"/>
                </a:solidFill>
                <a:latin typeface="+mj-lt"/>
              </a:defRPr>
            </a:lvl5pPr>
          </a:lstStyle>
          <a:p>
            <a:pPr lvl="0"/>
            <a:r>
              <a:rPr lang="en-US" dirty="0"/>
              <a:t>— Name, Title, Institution</a:t>
            </a:r>
          </a:p>
          <a:p>
            <a:pPr lvl="0"/>
            <a:r>
              <a:rPr lang="en-US" dirty="0"/>
              <a:t>Aptos Black, 16 pt.</a:t>
            </a:r>
          </a:p>
        </p:txBody>
      </p:sp>
      <p:pic>
        <p:nvPicPr>
          <p:cNvPr id="4" name="Picture 2" descr="No photo description available.">
            <a:extLst>
              <a:ext uri="{FF2B5EF4-FFF2-40B4-BE49-F238E27FC236}">
                <a16:creationId xmlns:a16="http://schemas.microsoft.com/office/drawing/2014/main" id="{F06B5AFF-C3C8-CEC0-B99F-BF9D4613047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78028" y="807249"/>
            <a:ext cx="1286435" cy="1286435"/>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29558612-ECB5-1163-29B8-DD7AD44914F4}"/>
              </a:ext>
            </a:extLst>
          </p:cNvPr>
          <p:cNvSpPr/>
          <p:nvPr userDrawn="1"/>
        </p:nvSpPr>
        <p:spPr>
          <a:xfrm>
            <a:off x="909129" y="523790"/>
            <a:ext cx="1830593" cy="1830593"/>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8" name="Oval 7">
            <a:extLst>
              <a:ext uri="{FF2B5EF4-FFF2-40B4-BE49-F238E27FC236}">
                <a16:creationId xmlns:a16="http://schemas.microsoft.com/office/drawing/2014/main" id="{801410E1-D225-2D1C-B55C-021313DA3F54}"/>
              </a:ext>
            </a:extLst>
          </p:cNvPr>
          <p:cNvSpPr/>
          <p:nvPr userDrawn="1"/>
        </p:nvSpPr>
        <p:spPr>
          <a:xfrm>
            <a:off x="1018968" y="633629"/>
            <a:ext cx="1625553" cy="1625553"/>
          </a:xfrm>
          <a:prstGeom prst="ellipse">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9" name="Google Shape;186;p32">
            <a:extLst>
              <a:ext uri="{FF2B5EF4-FFF2-40B4-BE49-F238E27FC236}">
                <a16:creationId xmlns:a16="http://schemas.microsoft.com/office/drawing/2014/main" id="{6B7EFF25-9CA5-A0F2-40BD-393C9855AADB}"/>
              </a:ext>
            </a:extLst>
          </p:cNvPr>
          <p:cNvSpPr/>
          <p:nvPr userDrawn="1"/>
        </p:nvSpPr>
        <p:spPr>
          <a:xfrm>
            <a:off x="1332599" y="1021801"/>
            <a:ext cx="981231" cy="797292"/>
          </a:xfrm>
          <a:custGeom>
            <a:avLst/>
            <a:gdLst/>
            <a:ahLst/>
            <a:cxnLst/>
            <a:rect l="l" t="t" r="r" b="b"/>
            <a:pathLst>
              <a:path w="3985" h="3238" extrusionOk="0">
                <a:moveTo>
                  <a:pt x="3508" y="0"/>
                </a:moveTo>
                <a:lnTo>
                  <a:pt x="3627" y="232"/>
                </a:lnTo>
                <a:lnTo>
                  <a:pt x="3528" y="277"/>
                </a:lnTo>
                <a:lnTo>
                  <a:pt x="3434" y="329"/>
                </a:lnTo>
                <a:lnTo>
                  <a:pt x="3342" y="386"/>
                </a:lnTo>
                <a:lnTo>
                  <a:pt x="3254" y="450"/>
                </a:lnTo>
                <a:lnTo>
                  <a:pt x="3169" y="519"/>
                </a:lnTo>
                <a:lnTo>
                  <a:pt x="3089" y="594"/>
                </a:lnTo>
                <a:lnTo>
                  <a:pt x="3011" y="676"/>
                </a:lnTo>
                <a:lnTo>
                  <a:pt x="2936" y="763"/>
                </a:lnTo>
                <a:lnTo>
                  <a:pt x="2869" y="853"/>
                </a:lnTo>
                <a:lnTo>
                  <a:pt x="2811" y="944"/>
                </a:lnTo>
                <a:lnTo>
                  <a:pt x="2761" y="1035"/>
                </a:lnTo>
                <a:lnTo>
                  <a:pt x="2720" y="1126"/>
                </a:lnTo>
                <a:lnTo>
                  <a:pt x="2689" y="1217"/>
                </a:lnTo>
                <a:lnTo>
                  <a:pt x="2666" y="1309"/>
                </a:lnTo>
                <a:lnTo>
                  <a:pt x="2653" y="1402"/>
                </a:lnTo>
                <a:lnTo>
                  <a:pt x="2648" y="1494"/>
                </a:lnTo>
                <a:lnTo>
                  <a:pt x="2650" y="1555"/>
                </a:lnTo>
                <a:lnTo>
                  <a:pt x="2654" y="1612"/>
                </a:lnTo>
                <a:lnTo>
                  <a:pt x="2662" y="1666"/>
                </a:lnTo>
                <a:lnTo>
                  <a:pt x="2672" y="1717"/>
                </a:lnTo>
                <a:lnTo>
                  <a:pt x="2686" y="1764"/>
                </a:lnTo>
                <a:lnTo>
                  <a:pt x="2749" y="1718"/>
                </a:lnTo>
                <a:lnTo>
                  <a:pt x="2814" y="1681"/>
                </a:lnTo>
                <a:lnTo>
                  <a:pt x="2881" y="1649"/>
                </a:lnTo>
                <a:lnTo>
                  <a:pt x="2950" y="1625"/>
                </a:lnTo>
                <a:lnTo>
                  <a:pt x="3018" y="1608"/>
                </a:lnTo>
                <a:lnTo>
                  <a:pt x="3090" y="1597"/>
                </a:lnTo>
                <a:lnTo>
                  <a:pt x="3163" y="1594"/>
                </a:lnTo>
                <a:lnTo>
                  <a:pt x="3240" y="1597"/>
                </a:lnTo>
                <a:lnTo>
                  <a:pt x="3313" y="1605"/>
                </a:lnTo>
                <a:lnTo>
                  <a:pt x="3384" y="1619"/>
                </a:lnTo>
                <a:lnTo>
                  <a:pt x="3452" y="1639"/>
                </a:lnTo>
                <a:lnTo>
                  <a:pt x="3517" y="1663"/>
                </a:lnTo>
                <a:lnTo>
                  <a:pt x="3580" y="1693"/>
                </a:lnTo>
                <a:lnTo>
                  <a:pt x="3639" y="1729"/>
                </a:lnTo>
                <a:lnTo>
                  <a:pt x="3696" y="1770"/>
                </a:lnTo>
                <a:lnTo>
                  <a:pt x="3749" y="1817"/>
                </a:lnTo>
                <a:lnTo>
                  <a:pt x="3799" y="1868"/>
                </a:lnTo>
                <a:lnTo>
                  <a:pt x="3842" y="1924"/>
                </a:lnTo>
                <a:lnTo>
                  <a:pt x="3881" y="1983"/>
                </a:lnTo>
                <a:lnTo>
                  <a:pt x="3912" y="2046"/>
                </a:lnTo>
                <a:lnTo>
                  <a:pt x="3939" y="2112"/>
                </a:lnTo>
                <a:lnTo>
                  <a:pt x="3958" y="2182"/>
                </a:lnTo>
                <a:lnTo>
                  <a:pt x="3973" y="2257"/>
                </a:lnTo>
                <a:lnTo>
                  <a:pt x="3982" y="2334"/>
                </a:lnTo>
                <a:lnTo>
                  <a:pt x="3985" y="2417"/>
                </a:lnTo>
                <a:lnTo>
                  <a:pt x="3982" y="2493"/>
                </a:lnTo>
                <a:lnTo>
                  <a:pt x="3973" y="2566"/>
                </a:lnTo>
                <a:lnTo>
                  <a:pt x="3958" y="2638"/>
                </a:lnTo>
                <a:lnTo>
                  <a:pt x="3938" y="2705"/>
                </a:lnTo>
                <a:lnTo>
                  <a:pt x="3911" y="2770"/>
                </a:lnTo>
                <a:lnTo>
                  <a:pt x="3878" y="2833"/>
                </a:lnTo>
                <a:lnTo>
                  <a:pt x="3841" y="2892"/>
                </a:lnTo>
                <a:lnTo>
                  <a:pt x="3796" y="2949"/>
                </a:lnTo>
                <a:lnTo>
                  <a:pt x="3747" y="3004"/>
                </a:lnTo>
                <a:lnTo>
                  <a:pt x="3692" y="3053"/>
                </a:lnTo>
                <a:lnTo>
                  <a:pt x="3636" y="3097"/>
                </a:lnTo>
                <a:lnTo>
                  <a:pt x="3575" y="3134"/>
                </a:lnTo>
                <a:lnTo>
                  <a:pt x="3514" y="3166"/>
                </a:lnTo>
                <a:lnTo>
                  <a:pt x="3448" y="3192"/>
                </a:lnTo>
                <a:lnTo>
                  <a:pt x="3381" y="3213"/>
                </a:lnTo>
                <a:lnTo>
                  <a:pt x="3311" y="3227"/>
                </a:lnTo>
                <a:lnTo>
                  <a:pt x="3238" y="3236"/>
                </a:lnTo>
                <a:lnTo>
                  <a:pt x="3163" y="3238"/>
                </a:lnTo>
                <a:lnTo>
                  <a:pt x="3081" y="3236"/>
                </a:lnTo>
                <a:lnTo>
                  <a:pt x="3004" y="3227"/>
                </a:lnTo>
                <a:lnTo>
                  <a:pt x="2929" y="3213"/>
                </a:lnTo>
                <a:lnTo>
                  <a:pt x="2858" y="3193"/>
                </a:lnTo>
                <a:lnTo>
                  <a:pt x="2790" y="3168"/>
                </a:lnTo>
                <a:lnTo>
                  <a:pt x="2725" y="3137"/>
                </a:lnTo>
                <a:lnTo>
                  <a:pt x="2663" y="3100"/>
                </a:lnTo>
                <a:lnTo>
                  <a:pt x="2605" y="3057"/>
                </a:lnTo>
                <a:lnTo>
                  <a:pt x="2550" y="3010"/>
                </a:lnTo>
                <a:lnTo>
                  <a:pt x="2498" y="2955"/>
                </a:lnTo>
                <a:lnTo>
                  <a:pt x="2450" y="2896"/>
                </a:lnTo>
                <a:lnTo>
                  <a:pt x="2404" y="2831"/>
                </a:lnTo>
                <a:lnTo>
                  <a:pt x="2358" y="2754"/>
                </a:lnTo>
                <a:lnTo>
                  <a:pt x="2317" y="2671"/>
                </a:lnTo>
                <a:lnTo>
                  <a:pt x="2282" y="2586"/>
                </a:lnTo>
                <a:lnTo>
                  <a:pt x="2251" y="2496"/>
                </a:lnTo>
                <a:lnTo>
                  <a:pt x="2227" y="2402"/>
                </a:lnTo>
                <a:lnTo>
                  <a:pt x="2208" y="2303"/>
                </a:lnTo>
                <a:lnTo>
                  <a:pt x="2195" y="2200"/>
                </a:lnTo>
                <a:lnTo>
                  <a:pt x="2186" y="2094"/>
                </a:lnTo>
                <a:lnTo>
                  <a:pt x="2184" y="1983"/>
                </a:lnTo>
                <a:lnTo>
                  <a:pt x="2187" y="1855"/>
                </a:lnTo>
                <a:lnTo>
                  <a:pt x="2197" y="1730"/>
                </a:lnTo>
                <a:lnTo>
                  <a:pt x="2214" y="1607"/>
                </a:lnTo>
                <a:lnTo>
                  <a:pt x="2237" y="1488"/>
                </a:lnTo>
                <a:lnTo>
                  <a:pt x="2266" y="1370"/>
                </a:lnTo>
                <a:lnTo>
                  <a:pt x="2302" y="1256"/>
                </a:lnTo>
                <a:lnTo>
                  <a:pt x="2346" y="1144"/>
                </a:lnTo>
                <a:lnTo>
                  <a:pt x="2395" y="1036"/>
                </a:lnTo>
                <a:lnTo>
                  <a:pt x="2451" y="929"/>
                </a:lnTo>
                <a:lnTo>
                  <a:pt x="2514" y="826"/>
                </a:lnTo>
                <a:lnTo>
                  <a:pt x="2576" y="734"/>
                </a:lnTo>
                <a:lnTo>
                  <a:pt x="2644" y="646"/>
                </a:lnTo>
                <a:lnTo>
                  <a:pt x="2718" y="561"/>
                </a:lnTo>
                <a:lnTo>
                  <a:pt x="2797" y="480"/>
                </a:lnTo>
                <a:lnTo>
                  <a:pt x="2882" y="401"/>
                </a:lnTo>
                <a:lnTo>
                  <a:pt x="2973" y="327"/>
                </a:lnTo>
                <a:lnTo>
                  <a:pt x="3068" y="254"/>
                </a:lnTo>
                <a:lnTo>
                  <a:pt x="3171" y="185"/>
                </a:lnTo>
                <a:lnTo>
                  <a:pt x="3277" y="120"/>
                </a:lnTo>
                <a:lnTo>
                  <a:pt x="3389" y="58"/>
                </a:lnTo>
                <a:lnTo>
                  <a:pt x="3508" y="0"/>
                </a:lnTo>
                <a:close/>
                <a:moveTo>
                  <a:pt x="1324" y="0"/>
                </a:moveTo>
                <a:lnTo>
                  <a:pt x="1443" y="232"/>
                </a:lnTo>
                <a:lnTo>
                  <a:pt x="1344" y="277"/>
                </a:lnTo>
                <a:lnTo>
                  <a:pt x="1250" y="329"/>
                </a:lnTo>
                <a:lnTo>
                  <a:pt x="1158" y="386"/>
                </a:lnTo>
                <a:lnTo>
                  <a:pt x="1070" y="450"/>
                </a:lnTo>
                <a:lnTo>
                  <a:pt x="986" y="519"/>
                </a:lnTo>
                <a:lnTo>
                  <a:pt x="905" y="594"/>
                </a:lnTo>
                <a:lnTo>
                  <a:pt x="827" y="676"/>
                </a:lnTo>
                <a:lnTo>
                  <a:pt x="753" y="763"/>
                </a:lnTo>
                <a:lnTo>
                  <a:pt x="685" y="853"/>
                </a:lnTo>
                <a:lnTo>
                  <a:pt x="627" y="944"/>
                </a:lnTo>
                <a:lnTo>
                  <a:pt x="577" y="1035"/>
                </a:lnTo>
                <a:lnTo>
                  <a:pt x="536" y="1126"/>
                </a:lnTo>
                <a:lnTo>
                  <a:pt x="505" y="1217"/>
                </a:lnTo>
                <a:lnTo>
                  <a:pt x="482" y="1309"/>
                </a:lnTo>
                <a:lnTo>
                  <a:pt x="469" y="1402"/>
                </a:lnTo>
                <a:lnTo>
                  <a:pt x="464" y="1494"/>
                </a:lnTo>
                <a:lnTo>
                  <a:pt x="466" y="1555"/>
                </a:lnTo>
                <a:lnTo>
                  <a:pt x="470" y="1612"/>
                </a:lnTo>
                <a:lnTo>
                  <a:pt x="478" y="1666"/>
                </a:lnTo>
                <a:lnTo>
                  <a:pt x="488" y="1717"/>
                </a:lnTo>
                <a:lnTo>
                  <a:pt x="502" y="1764"/>
                </a:lnTo>
                <a:lnTo>
                  <a:pt x="564" y="1718"/>
                </a:lnTo>
                <a:lnTo>
                  <a:pt x="628" y="1681"/>
                </a:lnTo>
                <a:lnTo>
                  <a:pt x="695" y="1649"/>
                </a:lnTo>
                <a:lnTo>
                  <a:pt x="762" y="1625"/>
                </a:lnTo>
                <a:lnTo>
                  <a:pt x="832" y="1608"/>
                </a:lnTo>
                <a:lnTo>
                  <a:pt x="905" y="1597"/>
                </a:lnTo>
                <a:lnTo>
                  <a:pt x="978" y="1594"/>
                </a:lnTo>
                <a:lnTo>
                  <a:pt x="1054" y="1597"/>
                </a:lnTo>
                <a:lnTo>
                  <a:pt x="1127" y="1605"/>
                </a:lnTo>
                <a:lnTo>
                  <a:pt x="1197" y="1619"/>
                </a:lnTo>
                <a:lnTo>
                  <a:pt x="1265" y="1639"/>
                </a:lnTo>
                <a:lnTo>
                  <a:pt x="1330" y="1663"/>
                </a:lnTo>
                <a:lnTo>
                  <a:pt x="1391" y="1693"/>
                </a:lnTo>
                <a:lnTo>
                  <a:pt x="1452" y="1729"/>
                </a:lnTo>
                <a:lnTo>
                  <a:pt x="1509" y="1770"/>
                </a:lnTo>
                <a:lnTo>
                  <a:pt x="1563" y="1817"/>
                </a:lnTo>
                <a:lnTo>
                  <a:pt x="1608" y="1863"/>
                </a:lnTo>
                <a:lnTo>
                  <a:pt x="1649" y="1913"/>
                </a:lnTo>
                <a:lnTo>
                  <a:pt x="1684" y="1965"/>
                </a:lnTo>
                <a:lnTo>
                  <a:pt x="1715" y="2020"/>
                </a:lnTo>
                <a:lnTo>
                  <a:pt x="1742" y="2078"/>
                </a:lnTo>
                <a:lnTo>
                  <a:pt x="1762" y="2140"/>
                </a:lnTo>
                <a:lnTo>
                  <a:pt x="1779" y="2204"/>
                </a:lnTo>
                <a:lnTo>
                  <a:pt x="1791" y="2272"/>
                </a:lnTo>
                <a:lnTo>
                  <a:pt x="1799" y="2343"/>
                </a:lnTo>
                <a:lnTo>
                  <a:pt x="1801" y="2417"/>
                </a:lnTo>
                <a:lnTo>
                  <a:pt x="1797" y="2493"/>
                </a:lnTo>
                <a:lnTo>
                  <a:pt x="1789" y="2566"/>
                </a:lnTo>
                <a:lnTo>
                  <a:pt x="1773" y="2638"/>
                </a:lnTo>
                <a:lnTo>
                  <a:pt x="1751" y="2706"/>
                </a:lnTo>
                <a:lnTo>
                  <a:pt x="1722" y="2773"/>
                </a:lnTo>
                <a:lnTo>
                  <a:pt x="1689" y="2837"/>
                </a:lnTo>
                <a:lnTo>
                  <a:pt x="1649" y="2897"/>
                </a:lnTo>
                <a:lnTo>
                  <a:pt x="1604" y="2953"/>
                </a:lnTo>
                <a:lnTo>
                  <a:pt x="1556" y="3005"/>
                </a:lnTo>
                <a:lnTo>
                  <a:pt x="1504" y="3052"/>
                </a:lnTo>
                <a:lnTo>
                  <a:pt x="1447" y="3094"/>
                </a:lnTo>
                <a:lnTo>
                  <a:pt x="1387" y="3132"/>
                </a:lnTo>
                <a:lnTo>
                  <a:pt x="1324" y="3164"/>
                </a:lnTo>
                <a:lnTo>
                  <a:pt x="1257" y="3191"/>
                </a:lnTo>
                <a:lnTo>
                  <a:pt x="1191" y="3211"/>
                </a:lnTo>
                <a:lnTo>
                  <a:pt x="1122" y="3227"/>
                </a:lnTo>
                <a:lnTo>
                  <a:pt x="1051" y="3236"/>
                </a:lnTo>
                <a:lnTo>
                  <a:pt x="978" y="3238"/>
                </a:lnTo>
                <a:lnTo>
                  <a:pt x="897" y="3236"/>
                </a:lnTo>
                <a:lnTo>
                  <a:pt x="820" y="3227"/>
                </a:lnTo>
                <a:lnTo>
                  <a:pt x="745" y="3213"/>
                </a:lnTo>
                <a:lnTo>
                  <a:pt x="674" y="3193"/>
                </a:lnTo>
                <a:lnTo>
                  <a:pt x="606" y="3168"/>
                </a:lnTo>
                <a:lnTo>
                  <a:pt x="541" y="3137"/>
                </a:lnTo>
                <a:lnTo>
                  <a:pt x="480" y="3100"/>
                </a:lnTo>
                <a:lnTo>
                  <a:pt x="422" y="3057"/>
                </a:lnTo>
                <a:lnTo>
                  <a:pt x="366" y="3010"/>
                </a:lnTo>
                <a:lnTo>
                  <a:pt x="314" y="2955"/>
                </a:lnTo>
                <a:lnTo>
                  <a:pt x="266" y="2896"/>
                </a:lnTo>
                <a:lnTo>
                  <a:pt x="220" y="2831"/>
                </a:lnTo>
                <a:lnTo>
                  <a:pt x="174" y="2754"/>
                </a:lnTo>
                <a:lnTo>
                  <a:pt x="133" y="2671"/>
                </a:lnTo>
                <a:lnTo>
                  <a:pt x="98" y="2586"/>
                </a:lnTo>
                <a:lnTo>
                  <a:pt x="68" y="2496"/>
                </a:lnTo>
                <a:lnTo>
                  <a:pt x="43" y="2402"/>
                </a:lnTo>
                <a:lnTo>
                  <a:pt x="24" y="2303"/>
                </a:lnTo>
                <a:lnTo>
                  <a:pt x="11" y="2200"/>
                </a:lnTo>
                <a:lnTo>
                  <a:pt x="2" y="2094"/>
                </a:lnTo>
                <a:lnTo>
                  <a:pt x="0" y="1983"/>
                </a:lnTo>
                <a:lnTo>
                  <a:pt x="4" y="1855"/>
                </a:lnTo>
                <a:lnTo>
                  <a:pt x="13" y="1730"/>
                </a:lnTo>
                <a:lnTo>
                  <a:pt x="30" y="1607"/>
                </a:lnTo>
                <a:lnTo>
                  <a:pt x="53" y="1488"/>
                </a:lnTo>
                <a:lnTo>
                  <a:pt x="82" y="1370"/>
                </a:lnTo>
                <a:lnTo>
                  <a:pt x="118" y="1256"/>
                </a:lnTo>
                <a:lnTo>
                  <a:pt x="162" y="1144"/>
                </a:lnTo>
                <a:lnTo>
                  <a:pt x="211" y="1036"/>
                </a:lnTo>
                <a:lnTo>
                  <a:pt x="267" y="929"/>
                </a:lnTo>
                <a:lnTo>
                  <a:pt x="330" y="826"/>
                </a:lnTo>
                <a:lnTo>
                  <a:pt x="393" y="734"/>
                </a:lnTo>
                <a:lnTo>
                  <a:pt x="460" y="646"/>
                </a:lnTo>
                <a:lnTo>
                  <a:pt x="534" y="561"/>
                </a:lnTo>
                <a:lnTo>
                  <a:pt x="614" y="480"/>
                </a:lnTo>
                <a:lnTo>
                  <a:pt x="698" y="401"/>
                </a:lnTo>
                <a:lnTo>
                  <a:pt x="789" y="327"/>
                </a:lnTo>
                <a:lnTo>
                  <a:pt x="884" y="254"/>
                </a:lnTo>
                <a:lnTo>
                  <a:pt x="987" y="185"/>
                </a:lnTo>
                <a:lnTo>
                  <a:pt x="1093" y="120"/>
                </a:lnTo>
                <a:lnTo>
                  <a:pt x="1205" y="58"/>
                </a:lnTo>
                <a:lnTo>
                  <a:pt x="1324" y="0"/>
                </a:ln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D5C"/>
              </a:solidFill>
              <a:effectLst/>
              <a:uLnTx/>
              <a:uFillTx/>
              <a:latin typeface="Aptos" panose="020B0004020202020204" pitchFamily="34" charset="0"/>
              <a:ea typeface="Cambria"/>
              <a:cs typeface="Cambria"/>
              <a:sym typeface="Cambria"/>
            </a:endParaRPr>
          </a:p>
        </p:txBody>
      </p:sp>
    </p:spTree>
    <p:extLst>
      <p:ext uri="{BB962C8B-B14F-4D97-AF65-F5344CB8AC3E}">
        <p14:creationId xmlns:p14="http://schemas.microsoft.com/office/powerpoint/2010/main" val="3485018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Statement">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70D32DBB-8A20-553C-C7DE-54FA771F2C0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0" t="28989" r="16082" b="31905"/>
          <a:stretch/>
        </p:blipFill>
        <p:spPr>
          <a:xfrm>
            <a:off x="-2" y="0"/>
            <a:ext cx="9144001" cy="2266010"/>
          </a:xfrm>
          <a:prstGeom prst="rect">
            <a:avLst/>
          </a:prstGeom>
        </p:spPr>
      </p:pic>
      <p:sp>
        <p:nvSpPr>
          <p:cNvPr id="4" name="Rectangle 3">
            <a:extLst>
              <a:ext uri="{FF2B5EF4-FFF2-40B4-BE49-F238E27FC236}">
                <a16:creationId xmlns:a16="http://schemas.microsoft.com/office/drawing/2014/main" id="{2D06582E-F6C1-FC43-D324-C2BDFBCE47A8}"/>
              </a:ext>
            </a:extLst>
          </p:cNvPr>
          <p:cNvSpPr/>
          <p:nvPr userDrawn="1"/>
        </p:nvSpPr>
        <p:spPr>
          <a:xfrm>
            <a:off x="1" y="1819092"/>
            <a:ext cx="9144000" cy="3324407"/>
          </a:xfrm>
          <a:prstGeom prst="rect">
            <a:avLst/>
          </a:prstGeom>
          <a:solidFill>
            <a:srgbClr val="00A8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D5C"/>
              </a:solidFill>
              <a:effectLst/>
              <a:uLnTx/>
              <a:uFillTx/>
              <a:latin typeface="Aptos" panose="020B0004020202020204" pitchFamily="34" charset="0"/>
              <a:ea typeface="+mn-ea"/>
              <a:cs typeface="+mn-cs"/>
            </a:endParaRPr>
          </a:p>
        </p:txBody>
      </p:sp>
      <p:sp>
        <p:nvSpPr>
          <p:cNvPr id="7" name="Oval 6">
            <a:extLst>
              <a:ext uri="{FF2B5EF4-FFF2-40B4-BE49-F238E27FC236}">
                <a16:creationId xmlns:a16="http://schemas.microsoft.com/office/drawing/2014/main" id="{C0E46953-F765-7520-D91C-5D80303BF018}"/>
              </a:ext>
            </a:extLst>
          </p:cNvPr>
          <p:cNvSpPr/>
          <p:nvPr userDrawn="1"/>
        </p:nvSpPr>
        <p:spPr>
          <a:xfrm>
            <a:off x="909129" y="523790"/>
            <a:ext cx="1830593" cy="1830593"/>
          </a:xfrm>
          <a:prstGeom prst="ellipse">
            <a:avLst/>
          </a:prstGeom>
          <a:solidFill>
            <a:schemeClr val="bg1"/>
          </a:solidFill>
          <a:ln w="63500">
            <a:solidFill>
              <a:srgbClr val="00A8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2B1D4FCC-77D7-4568-A1A6-D2D5A3F910B0}"/>
              </a:ext>
            </a:extLst>
          </p:cNvPr>
          <p:cNvSpPr>
            <a:spLocks noGrp="1"/>
          </p:cNvSpPr>
          <p:nvPr>
            <p:ph type="title" hasCustomPrompt="1"/>
          </p:nvPr>
        </p:nvSpPr>
        <p:spPr>
          <a:xfrm>
            <a:off x="909128" y="2753139"/>
            <a:ext cx="7325236" cy="1229140"/>
          </a:xfrm>
        </p:spPr>
        <p:txBody>
          <a:bodyPr anchor="t"/>
          <a:lstStyle>
            <a:lvl1pPr>
              <a:lnSpc>
                <a:spcPct val="100000"/>
              </a:lnSpc>
              <a:spcAft>
                <a:spcPts val="0"/>
              </a:spcAft>
              <a:defRPr sz="3600">
                <a:solidFill>
                  <a:schemeClr val="bg1"/>
                </a:solidFill>
                <a:latin typeface="+mn-lt"/>
              </a:defRPr>
            </a:lvl1pPr>
          </a:lstStyle>
          <a:p>
            <a:r>
              <a:rPr lang="en-US"/>
              <a:t>Big statement — Aptos, 36 pt.</a:t>
            </a:r>
          </a:p>
        </p:txBody>
      </p:sp>
      <p:sp>
        <p:nvSpPr>
          <p:cNvPr id="10" name="Text Placeholder 9">
            <a:extLst>
              <a:ext uri="{FF2B5EF4-FFF2-40B4-BE49-F238E27FC236}">
                <a16:creationId xmlns:a16="http://schemas.microsoft.com/office/drawing/2014/main" id="{8E3FD4E2-F729-6C90-D468-5A9B6472186F}"/>
              </a:ext>
            </a:extLst>
          </p:cNvPr>
          <p:cNvSpPr>
            <a:spLocks noGrp="1"/>
          </p:cNvSpPr>
          <p:nvPr>
            <p:ph type="body" sz="quarter" idx="11" hasCustomPrompt="1"/>
          </p:nvPr>
        </p:nvSpPr>
        <p:spPr>
          <a:xfrm>
            <a:off x="908620" y="3982280"/>
            <a:ext cx="7325236" cy="637346"/>
          </a:xfrm>
          <a:prstGeom prst="rect">
            <a:avLst/>
          </a:prstGeom>
        </p:spPr>
        <p:txBody>
          <a:bodyPr/>
          <a:lstStyle>
            <a:lvl1pPr marL="0" indent="0">
              <a:buNone/>
              <a:defRPr sz="3600">
                <a:solidFill>
                  <a:schemeClr val="tx2"/>
                </a:solidFill>
                <a:latin typeface="+mj-lt"/>
              </a:defRPr>
            </a:lvl1pPr>
            <a:lvl2pPr marL="0" indent="0">
              <a:buNone/>
              <a:defRPr sz="3600">
                <a:solidFill>
                  <a:schemeClr val="tx1"/>
                </a:solidFill>
                <a:latin typeface="+mj-lt"/>
              </a:defRPr>
            </a:lvl2pPr>
            <a:lvl3pPr marL="0" indent="0">
              <a:buNone/>
              <a:defRPr sz="3600">
                <a:solidFill>
                  <a:schemeClr val="tx1"/>
                </a:solidFill>
                <a:latin typeface="+mj-lt"/>
              </a:defRPr>
            </a:lvl3pPr>
            <a:lvl4pPr marL="0" indent="0">
              <a:buNone/>
              <a:defRPr sz="3600">
                <a:solidFill>
                  <a:schemeClr val="tx1"/>
                </a:solidFill>
                <a:latin typeface="+mj-lt"/>
              </a:defRPr>
            </a:lvl4pPr>
            <a:lvl5pPr marL="0" indent="0">
              <a:buNone/>
              <a:defRPr sz="3600">
                <a:solidFill>
                  <a:schemeClr val="tx1"/>
                </a:solidFill>
                <a:latin typeface="+mj-lt"/>
              </a:defRPr>
            </a:lvl5pPr>
          </a:lstStyle>
          <a:p>
            <a:pPr lvl="0"/>
            <a:r>
              <a:rPr lang="en-US"/>
              <a:t>CTA — Aptos Black, 36 pt.</a:t>
            </a:r>
          </a:p>
        </p:txBody>
      </p:sp>
      <p:grpSp>
        <p:nvGrpSpPr>
          <p:cNvPr id="6" name="Group 5">
            <a:extLst>
              <a:ext uri="{FF2B5EF4-FFF2-40B4-BE49-F238E27FC236}">
                <a16:creationId xmlns:a16="http://schemas.microsoft.com/office/drawing/2014/main" id="{AC59A805-FD5B-F184-E175-A0A00152EEDB}"/>
              </a:ext>
            </a:extLst>
          </p:cNvPr>
          <p:cNvGrpSpPr/>
          <p:nvPr userDrawn="1"/>
        </p:nvGrpSpPr>
        <p:grpSpPr>
          <a:xfrm>
            <a:off x="1240193" y="841449"/>
            <a:ext cx="1168464" cy="1195274"/>
            <a:chOff x="4340068" y="0"/>
            <a:chExt cx="456465" cy="466939"/>
          </a:xfrm>
        </p:grpSpPr>
        <p:sp>
          <p:nvSpPr>
            <p:cNvPr id="8" name="Freeform: Shape 7">
              <a:extLst>
                <a:ext uri="{FF2B5EF4-FFF2-40B4-BE49-F238E27FC236}">
                  <a16:creationId xmlns:a16="http://schemas.microsoft.com/office/drawing/2014/main" id="{67321170-6398-3A62-8C1A-C5F0427B3824}"/>
                </a:ext>
              </a:extLst>
            </p:cNvPr>
            <p:cNvSpPr/>
            <p:nvPr/>
          </p:nvSpPr>
          <p:spPr>
            <a:xfrm>
              <a:off x="4566048" y="359699"/>
              <a:ext cx="69404" cy="92174"/>
            </a:xfrm>
            <a:custGeom>
              <a:avLst/>
              <a:gdLst>
                <a:gd name="connsiteX0" fmla="*/ 0 w 69404"/>
                <a:gd name="connsiteY0" fmla="*/ 92146 h 92174"/>
                <a:gd name="connsiteX1" fmla="*/ 0 w 69404"/>
                <a:gd name="connsiteY1" fmla="*/ 78001 h 92174"/>
                <a:gd name="connsiteX2" fmla="*/ 55805 w 69404"/>
                <a:gd name="connsiteY2" fmla="*/ 0 h 92174"/>
                <a:gd name="connsiteX3" fmla="*/ 69404 w 69404"/>
                <a:gd name="connsiteY3" fmla="*/ 3939 h 92174"/>
                <a:gd name="connsiteX4" fmla="*/ 0 w 69404"/>
                <a:gd name="connsiteY4" fmla="*/ 92175 h 92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04" h="92174">
                  <a:moveTo>
                    <a:pt x="0" y="92146"/>
                  </a:moveTo>
                  <a:lnTo>
                    <a:pt x="0" y="78001"/>
                  </a:lnTo>
                  <a:cubicBezTo>
                    <a:pt x="20844" y="78001"/>
                    <a:pt x="41717" y="48847"/>
                    <a:pt x="55805" y="0"/>
                  </a:cubicBezTo>
                  <a:lnTo>
                    <a:pt x="69404" y="3939"/>
                  </a:lnTo>
                  <a:cubicBezTo>
                    <a:pt x="53218" y="60003"/>
                    <a:pt x="27917" y="92175"/>
                    <a:pt x="0" y="92175"/>
                  </a:cubicBezTo>
                  <a:close/>
                </a:path>
              </a:pathLst>
            </a:custGeom>
            <a:solidFill>
              <a:srgbClr val="00A7E1"/>
            </a:solid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9BDEBA6C-25EE-D220-B65A-ECDB5436B0FB}"/>
                </a:ext>
              </a:extLst>
            </p:cNvPr>
            <p:cNvSpPr/>
            <p:nvPr/>
          </p:nvSpPr>
          <p:spPr>
            <a:xfrm>
              <a:off x="4566019" y="0"/>
              <a:ext cx="82111" cy="152694"/>
            </a:xfrm>
            <a:custGeom>
              <a:avLst/>
              <a:gdLst>
                <a:gd name="connsiteX0" fmla="*/ 68110 w 82111"/>
                <a:gd name="connsiteY0" fmla="*/ 152695 h 152694"/>
                <a:gd name="connsiteX1" fmla="*/ 0 w 82111"/>
                <a:gd name="connsiteY1" fmla="*/ 14145 h 152694"/>
                <a:gd name="connsiteX2" fmla="*/ 0 w 82111"/>
                <a:gd name="connsiteY2" fmla="*/ 0 h 152694"/>
                <a:gd name="connsiteX3" fmla="*/ 82112 w 82111"/>
                <a:gd name="connsiteY3" fmla="*/ 150855 h 152694"/>
                <a:gd name="connsiteX4" fmla="*/ 68082 w 82111"/>
                <a:gd name="connsiteY4" fmla="*/ 152695 h 152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11" h="152694">
                  <a:moveTo>
                    <a:pt x="68110" y="152695"/>
                  </a:moveTo>
                  <a:cubicBezTo>
                    <a:pt x="57415" y="71129"/>
                    <a:pt x="29412" y="14145"/>
                    <a:pt x="0" y="14145"/>
                  </a:cubicBezTo>
                  <a:lnTo>
                    <a:pt x="0" y="0"/>
                  </a:lnTo>
                  <a:cubicBezTo>
                    <a:pt x="37865" y="0"/>
                    <a:pt x="70094" y="59198"/>
                    <a:pt x="82112" y="150855"/>
                  </a:cubicBezTo>
                  <a:lnTo>
                    <a:pt x="68082" y="152695"/>
                  </a:lnTo>
                  <a:close/>
                </a:path>
              </a:pathLst>
            </a:custGeom>
            <a:solidFill>
              <a:srgbClr val="00A7E1"/>
            </a:solid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684CD10-E6D9-B125-43A7-084F6CEEE1DE}"/>
                </a:ext>
              </a:extLst>
            </p:cNvPr>
            <p:cNvSpPr/>
            <p:nvPr/>
          </p:nvSpPr>
          <p:spPr>
            <a:xfrm>
              <a:off x="4386960" y="322726"/>
              <a:ext cx="167099" cy="37318"/>
            </a:xfrm>
            <a:custGeom>
              <a:avLst/>
              <a:gdLst>
                <a:gd name="connsiteX0" fmla="*/ 4226 w 167099"/>
                <a:gd name="connsiteY0" fmla="*/ 37318 h 37318"/>
                <a:gd name="connsiteX1" fmla="*/ 0 w 167099"/>
                <a:gd name="connsiteY1" fmla="*/ 23806 h 37318"/>
                <a:gd name="connsiteX2" fmla="*/ 166869 w 167099"/>
                <a:gd name="connsiteY2" fmla="*/ 0 h 37318"/>
                <a:gd name="connsiteX3" fmla="*/ 167099 w 167099"/>
                <a:gd name="connsiteY3" fmla="*/ 14145 h 37318"/>
                <a:gd name="connsiteX4" fmla="*/ 4226 w 167099"/>
                <a:gd name="connsiteY4" fmla="*/ 37318 h 37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99" h="37318">
                  <a:moveTo>
                    <a:pt x="4226" y="37318"/>
                  </a:moveTo>
                  <a:lnTo>
                    <a:pt x="0" y="23806"/>
                  </a:lnTo>
                  <a:cubicBezTo>
                    <a:pt x="45886" y="9401"/>
                    <a:pt x="105170" y="949"/>
                    <a:pt x="166869" y="0"/>
                  </a:cubicBezTo>
                  <a:lnTo>
                    <a:pt x="167099" y="14145"/>
                  </a:lnTo>
                  <a:cubicBezTo>
                    <a:pt x="106723" y="15094"/>
                    <a:pt x="48876" y="23317"/>
                    <a:pt x="4226" y="37318"/>
                  </a:cubicBezTo>
                  <a:close/>
                </a:path>
              </a:pathLst>
            </a:custGeom>
            <a:solidFill>
              <a:srgbClr val="00A7E1"/>
            </a:solid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C3ECBA2-2761-789C-587B-1237A7554178}"/>
                </a:ext>
              </a:extLst>
            </p:cNvPr>
            <p:cNvSpPr/>
            <p:nvPr/>
          </p:nvSpPr>
          <p:spPr>
            <a:xfrm>
              <a:off x="4340068" y="0"/>
              <a:ext cx="451845" cy="451845"/>
            </a:xfrm>
            <a:custGeom>
              <a:avLst/>
              <a:gdLst>
                <a:gd name="connsiteX0" fmla="*/ 225923 w 451845"/>
                <a:gd name="connsiteY0" fmla="*/ 451846 h 451845"/>
                <a:gd name="connsiteX1" fmla="*/ 0 w 451845"/>
                <a:gd name="connsiteY1" fmla="*/ 225923 h 451845"/>
                <a:gd name="connsiteX2" fmla="*/ 225923 w 451845"/>
                <a:gd name="connsiteY2" fmla="*/ 0 h 451845"/>
                <a:gd name="connsiteX3" fmla="*/ 451846 w 451845"/>
                <a:gd name="connsiteY3" fmla="*/ 225923 h 451845"/>
                <a:gd name="connsiteX4" fmla="*/ 405730 w 451845"/>
                <a:gd name="connsiteY4" fmla="*/ 362316 h 451845"/>
                <a:gd name="connsiteX5" fmla="*/ 400095 w 451845"/>
                <a:gd name="connsiteY5" fmla="*/ 365105 h 451845"/>
                <a:gd name="connsiteX6" fmla="*/ 400095 w 451845"/>
                <a:gd name="connsiteY6" fmla="*/ 365105 h 451845"/>
                <a:gd name="connsiteX7" fmla="*/ 394460 w 451845"/>
                <a:gd name="connsiteY7" fmla="*/ 362288 h 451845"/>
                <a:gd name="connsiteX8" fmla="*/ 392648 w 451845"/>
                <a:gd name="connsiteY8" fmla="*/ 359901 h 451845"/>
                <a:gd name="connsiteX9" fmla="*/ 360333 w 451845"/>
                <a:gd name="connsiteY9" fmla="*/ 384311 h 451845"/>
                <a:gd name="connsiteX10" fmla="*/ 367089 w 451845"/>
                <a:gd name="connsiteY10" fmla="*/ 393252 h 451845"/>
                <a:gd name="connsiteX11" fmla="*/ 365824 w 451845"/>
                <a:gd name="connsiteY11" fmla="*/ 403056 h 451845"/>
                <a:gd name="connsiteX12" fmla="*/ 225923 w 451845"/>
                <a:gd name="connsiteY12" fmla="*/ 451788 h 451845"/>
                <a:gd name="connsiteX13" fmla="*/ 225923 w 451845"/>
                <a:gd name="connsiteY13" fmla="*/ 14145 h 451845"/>
                <a:gd name="connsiteX14" fmla="*/ 14145 w 451845"/>
                <a:gd name="connsiteY14" fmla="*/ 225923 h 451845"/>
                <a:gd name="connsiteX15" fmla="*/ 225923 w 451845"/>
                <a:gd name="connsiteY15" fmla="*/ 437701 h 451845"/>
                <a:gd name="connsiteX16" fmla="*/ 351535 w 451845"/>
                <a:gd name="connsiteY16" fmla="*/ 396213 h 451845"/>
                <a:gd name="connsiteX17" fmla="*/ 344750 w 451845"/>
                <a:gd name="connsiteY17" fmla="*/ 387214 h 451845"/>
                <a:gd name="connsiteX18" fmla="*/ 343398 w 451845"/>
                <a:gd name="connsiteY18" fmla="*/ 381982 h 451845"/>
                <a:gd name="connsiteX19" fmla="*/ 346130 w 451845"/>
                <a:gd name="connsiteY19" fmla="*/ 377324 h 451845"/>
                <a:gd name="connsiteX20" fmla="*/ 389745 w 451845"/>
                <a:gd name="connsiteY20" fmla="*/ 344376 h 451845"/>
                <a:gd name="connsiteX21" fmla="*/ 399663 w 451845"/>
                <a:gd name="connsiteY21" fmla="*/ 345756 h 451845"/>
                <a:gd name="connsiteX22" fmla="*/ 399980 w 451845"/>
                <a:gd name="connsiteY22" fmla="*/ 346158 h 451845"/>
                <a:gd name="connsiteX23" fmla="*/ 437701 w 451845"/>
                <a:gd name="connsiteY23" fmla="*/ 225923 h 451845"/>
                <a:gd name="connsiteX24" fmla="*/ 225923 w 451845"/>
                <a:gd name="connsiteY24" fmla="*/ 14145 h 45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1845" h="451845">
                  <a:moveTo>
                    <a:pt x="225923" y="451846"/>
                  </a:moveTo>
                  <a:cubicBezTo>
                    <a:pt x="101346" y="451846"/>
                    <a:pt x="0" y="350500"/>
                    <a:pt x="0" y="225923"/>
                  </a:cubicBezTo>
                  <a:cubicBezTo>
                    <a:pt x="0" y="101346"/>
                    <a:pt x="101375" y="0"/>
                    <a:pt x="225923" y="0"/>
                  </a:cubicBezTo>
                  <a:cubicBezTo>
                    <a:pt x="350471" y="0"/>
                    <a:pt x="451846" y="101346"/>
                    <a:pt x="451846" y="225923"/>
                  </a:cubicBezTo>
                  <a:cubicBezTo>
                    <a:pt x="451846" y="275460"/>
                    <a:pt x="435889" y="322612"/>
                    <a:pt x="405730" y="362316"/>
                  </a:cubicBezTo>
                  <a:cubicBezTo>
                    <a:pt x="404407" y="364070"/>
                    <a:pt x="402309" y="365105"/>
                    <a:pt x="400095" y="365105"/>
                  </a:cubicBezTo>
                  <a:lnTo>
                    <a:pt x="400095" y="365105"/>
                  </a:lnTo>
                  <a:cubicBezTo>
                    <a:pt x="397881" y="365105"/>
                    <a:pt x="395782" y="364070"/>
                    <a:pt x="394460" y="362288"/>
                  </a:cubicBezTo>
                  <a:lnTo>
                    <a:pt x="392648" y="359901"/>
                  </a:lnTo>
                  <a:lnTo>
                    <a:pt x="360333" y="384311"/>
                  </a:lnTo>
                  <a:lnTo>
                    <a:pt x="367089" y="393252"/>
                  </a:lnTo>
                  <a:cubicBezTo>
                    <a:pt x="369418" y="396328"/>
                    <a:pt x="368843" y="400670"/>
                    <a:pt x="365824" y="403056"/>
                  </a:cubicBezTo>
                  <a:cubicBezTo>
                    <a:pt x="325487" y="434941"/>
                    <a:pt x="277128" y="451788"/>
                    <a:pt x="225923" y="451788"/>
                  </a:cubicBezTo>
                  <a:close/>
                  <a:moveTo>
                    <a:pt x="225923" y="14145"/>
                  </a:moveTo>
                  <a:cubicBezTo>
                    <a:pt x="109166" y="14145"/>
                    <a:pt x="14145" y="109138"/>
                    <a:pt x="14145" y="225923"/>
                  </a:cubicBezTo>
                  <a:cubicBezTo>
                    <a:pt x="14145" y="342708"/>
                    <a:pt x="109138" y="437701"/>
                    <a:pt x="225923" y="437701"/>
                  </a:cubicBezTo>
                  <a:cubicBezTo>
                    <a:pt x="271608" y="437701"/>
                    <a:pt x="314878" y="423383"/>
                    <a:pt x="351535" y="396213"/>
                  </a:cubicBezTo>
                  <a:lnTo>
                    <a:pt x="344750" y="387214"/>
                  </a:lnTo>
                  <a:cubicBezTo>
                    <a:pt x="343628" y="385719"/>
                    <a:pt x="343140" y="383822"/>
                    <a:pt x="343398" y="381982"/>
                  </a:cubicBezTo>
                  <a:cubicBezTo>
                    <a:pt x="343657" y="380113"/>
                    <a:pt x="344635" y="378445"/>
                    <a:pt x="346130" y="377324"/>
                  </a:cubicBezTo>
                  <a:lnTo>
                    <a:pt x="389745" y="344376"/>
                  </a:lnTo>
                  <a:cubicBezTo>
                    <a:pt x="392878" y="342018"/>
                    <a:pt x="397306" y="342651"/>
                    <a:pt x="399663" y="345756"/>
                  </a:cubicBezTo>
                  <a:lnTo>
                    <a:pt x="399980" y="346158"/>
                  </a:lnTo>
                  <a:cubicBezTo>
                    <a:pt x="424677" y="310565"/>
                    <a:pt x="437701" y="269222"/>
                    <a:pt x="437701" y="225923"/>
                  </a:cubicBezTo>
                  <a:cubicBezTo>
                    <a:pt x="437701" y="109166"/>
                    <a:pt x="342708" y="14145"/>
                    <a:pt x="225923" y="14145"/>
                  </a:cubicBezTo>
                  <a:close/>
                </a:path>
              </a:pathLst>
            </a:custGeom>
            <a:solidFill>
              <a:srgbClr val="00A7E1"/>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EE1F96BD-5DB5-3B71-B806-225308C2687B}"/>
                </a:ext>
              </a:extLst>
            </p:cNvPr>
            <p:cNvSpPr/>
            <p:nvPr/>
          </p:nvSpPr>
          <p:spPr>
            <a:xfrm>
              <a:off x="4386931" y="90392"/>
              <a:ext cx="358089" cy="37433"/>
            </a:xfrm>
            <a:custGeom>
              <a:avLst/>
              <a:gdLst>
                <a:gd name="connsiteX0" fmla="*/ 179059 w 358089"/>
                <a:gd name="connsiteY0" fmla="*/ 37433 h 37433"/>
                <a:gd name="connsiteX1" fmla="*/ 0 w 358089"/>
                <a:gd name="connsiteY1" fmla="*/ 13513 h 37433"/>
                <a:gd name="connsiteX2" fmla="*/ 4226 w 358089"/>
                <a:gd name="connsiteY2" fmla="*/ 0 h 37433"/>
                <a:gd name="connsiteX3" fmla="*/ 179059 w 358089"/>
                <a:gd name="connsiteY3" fmla="*/ 23259 h 37433"/>
                <a:gd name="connsiteX4" fmla="*/ 353864 w 358089"/>
                <a:gd name="connsiteY4" fmla="*/ 0 h 37433"/>
                <a:gd name="connsiteX5" fmla="*/ 358090 w 358089"/>
                <a:gd name="connsiteY5" fmla="*/ 13513 h 37433"/>
                <a:gd name="connsiteX6" fmla="*/ 179031 w 358089"/>
                <a:gd name="connsiteY6" fmla="*/ 37433 h 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089" h="37433">
                  <a:moveTo>
                    <a:pt x="179059" y="37433"/>
                  </a:moveTo>
                  <a:cubicBezTo>
                    <a:pt x="112760" y="37433"/>
                    <a:pt x="49164" y="28952"/>
                    <a:pt x="0" y="13513"/>
                  </a:cubicBezTo>
                  <a:lnTo>
                    <a:pt x="4226" y="0"/>
                  </a:lnTo>
                  <a:cubicBezTo>
                    <a:pt x="52039" y="15008"/>
                    <a:pt x="114140" y="23259"/>
                    <a:pt x="179059" y="23259"/>
                  </a:cubicBezTo>
                  <a:cubicBezTo>
                    <a:pt x="243978" y="23259"/>
                    <a:pt x="306051" y="15008"/>
                    <a:pt x="353864" y="0"/>
                  </a:cubicBezTo>
                  <a:lnTo>
                    <a:pt x="358090" y="13513"/>
                  </a:lnTo>
                  <a:cubicBezTo>
                    <a:pt x="308926" y="28923"/>
                    <a:pt x="245358" y="37433"/>
                    <a:pt x="179031" y="37433"/>
                  </a:cubicBezTo>
                  <a:close/>
                </a:path>
              </a:pathLst>
            </a:custGeom>
            <a:solidFill>
              <a:srgbClr val="00A7E1"/>
            </a:solid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7A8F986-0DB9-AB25-05C1-09F7834C1A32}"/>
                </a:ext>
              </a:extLst>
            </p:cNvPr>
            <p:cNvSpPr/>
            <p:nvPr/>
          </p:nvSpPr>
          <p:spPr>
            <a:xfrm>
              <a:off x="4347169" y="218850"/>
              <a:ext cx="178944" cy="14145"/>
            </a:xfrm>
            <a:custGeom>
              <a:avLst/>
              <a:gdLst>
                <a:gd name="connsiteX0" fmla="*/ 0 w 178944"/>
                <a:gd name="connsiteY0" fmla="*/ 0 h 14145"/>
                <a:gd name="connsiteX1" fmla="*/ 178944 w 178944"/>
                <a:gd name="connsiteY1" fmla="*/ 0 h 14145"/>
                <a:gd name="connsiteX2" fmla="*/ 178944 w 178944"/>
                <a:gd name="connsiteY2" fmla="*/ 14145 h 14145"/>
                <a:gd name="connsiteX3" fmla="*/ 0 w 178944"/>
                <a:gd name="connsiteY3" fmla="*/ 14145 h 14145"/>
              </a:gdLst>
              <a:ahLst/>
              <a:cxnLst>
                <a:cxn ang="0">
                  <a:pos x="connsiteX0" y="connsiteY0"/>
                </a:cxn>
                <a:cxn ang="0">
                  <a:pos x="connsiteX1" y="connsiteY1"/>
                </a:cxn>
                <a:cxn ang="0">
                  <a:pos x="connsiteX2" y="connsiteY2"/>
                </a:cxn>
                <a:cxn ang="0">
                  <a:pos x="connsiteX3" y="connsiteY3"/>
                </a:cxn>
              </a:cxnLst>
              <a:rect l="l" t="t" r="r" b="b"/>
              <a:pathLst>
                <a:path w="178944" h="14145">
                  <a:moveTo>
                    <a:pt x="0" y="0"/>
                  </a:moveTo>
                  <a:lnTo>
                    <a:pt x="178944" y="0"/>
                  </a:lnTo>
                  <a:lnTo>
                    <a:pt x="178944" y="14145"/>
                  </a:lnTo>
                  <a:lnTo>
                    <a:pt x="0" y="14145"/>
                  </a:lnTo>
                  <a:close/>
                </a:path>
              </a:pathLst>
            </a:custGeom>
            <a:solidFill>
              <a:srgbClr val="00A7E1"/>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D25CB84-0274-C289-EE1A-A6AAB058B237}"/>
                </a:ext>
              </a:extLst>
            </p:cNvPr>
            <p:cNvSpPr/>
            <p:nvPr/>
          </p:nvSpPr>
          <p:spPr>
            <a:xfrm>
              <a:off x="4734383" y="218850"/>
              <a:ext cx="50486" cy="14145"/>
            </a:xfrm>
            <a:custGeom>
              <a:avLst/>
              <a:gdLst>
                <a:gd name="connsiteX0" fmla="*/ 0 w 50486"/>
                <a:gd name="connsiteY0" fmla="*/ 0 h 14145"/>
                <a:gd name="connsiteX1" fmla="*/ 50486 w 50486"/>
                <a:gd name="connsiteY1" fmla="*/ 0 h 14145"/>
                <a:gd name="connsiteX2" fmla="*/ 50486 w 50486"/>
                <a:gd name="connsiteY2" fmla="*/ 14145 h 14145"/>
                <a:gd name="connsiteX3" fmla="*/ 0 w 50486"/>
                <a:gd name="connsiteY3" fmla="*/ 14145 h 14145"/>
              </a:gdLst>
              <a:ahLst/>
              <a:cxnLst>
                <a:cxn ang="0">
                  <a:pos x="connsiteX0" y="connsiteY0"/>
                </a:cxn>
                <a:cxn ang="0">
                  <a:pos x="connsiteX1" y="connsiteY1"/>
                </a:cxn>
                <a:cxn ang="0">
                  <a:pos x="connsiteX2" y="connsiteY2"/>
                </a:cxn>
                <a:cxn ang="0">
                  <a:pos x="connsiteX3" y="connsiteY3"/>
                </a:cxn>
              </a:cxnLst>
              <a:rect l="l" t="t" r="r" b="b"/>
              <a:pathLst>
                <a:path w="50486" h="14145">
                  <a:moveTo>
                    <a:pt x="0" y="0"/>
                  </a:moveTo>
                  <a:lnTo>
                    <a:pt x="50486" y="0"/>
                  </a:lnTo>
                  <a:lnTo>
                    <a:pt x="50486" y="14145"/>
                  </a:lnTo>
                  <a:lnTo>
                    <a:pt x="0" y="14145"/>
                  </a:lnTo>
                  <a:close/>
                </a:path>
              </a:pathLst>
            </a:custGeom>
            <a:solidFill>
              <a:srgbClr val="00A7E1"/>
            </a:soli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A67E88A-3D81-EB1F-4D6D-53FF60F9180A}"/>
                </a:ext>
              </a:extLst>
            </p:cNvPr>
            <p:cNvSpPr/>
            <p:nvPr/>
          </p:nvSpPr>
          <p:spPr>
            <a:xfrm>
              <a:off x="4479106" y="0"/>
              <a:ext cx="86884" cy="451845"/>
            </a:xfrm>
            <a:custGeom>
              <a:avLst/>
              <a:gdLst>
                <a:gd name="connsiteX0" fmla="*/ 86885 w 86884"/>
                <a:gd name="connsiteY0" fmla="*/ 451846 h 451845"/>
                <a:gd name="connsiteX1" fmla="*/ 0 w 86884"/>
                <a:gd name="connsiteY1" fmla="*/ 225923 h 451845"/>
                <a:gd name="connsiteX2" fmla="*/ 86885 w 86884"/>
                <a:gd name="connsiteY2" fmla="*/ 0 h 451845"/>
                <a:gd name="connsiteX3" fmla="*/ 86885 w 86884"/>
                <a:gd name="connsiteY3" fmla="*/ 14145 h 451845"/>
                <a:gd name="connsiteX4" fmla="*/ 14145 w 86884"/>
                <a:gd name="connsiteY4" fmla="*/ 225923 h 451845"/>
                <a:gd name="connsiteX5" fmla="*/ 86885 w 86884"/>
                <a:gd name="connsiteY5" fmla="*/ 437701 h 451845"/>
                <a:gd name="connsiteX6" fmla="*/ 86885 w 86884"/>
                <a:gd name="connsiteY6" fmla="*/ 451846 h 45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4" h="451845">
                  <a:moveTo>
                    <a:pt x="86885" y="451846"/>
                  </a:moveTo>
                  <a:cubicBezTo>
                    <a:pt x="38152" y="451846"/>
                    <a:pt x="0" y="352599"/>
                    <a:pt x="0" y="225923"/>
                  </a:cubicBezTo>
                  <a:cubicBezTo>
                    <a:pt x="0" y="99247"/>
                    <a:pt x="38181" y="0"/>
                    <a:pt x="86885" y="0"/>
                  </a:cubicBezTo>
                  <a:lnTo>
                    <a:pt x="86885" y="14145"/>
                  </a:lnTo>
                  <a:cubicBezTo>
                    <a:pt x="51751" y="14145"/>
                    <a:pt x="14145" y="99247"/>
                    <a:pt x="14145" y="225923"/>
                  </a:cubicBezTo>
                  <a:cubicBezTo>
                    <a:pt x="14145" y="352599"/>
                    <a:pt x="51751" y="437701"/>
                    <a:pt x="86885" y="437701"/>
                  </a:cubicBezTo>
                  <a:lnTo>
                    <a:pt x="86885" y="451846"/>
                  </a:lnTo>
                  <a:close/>
                </a:path>
              </a:pathLst>
            </a:custGeom>
            <a:solidFill>
              <a:srgbClr val="00A7E1"/>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A530C2BF-6798-A55E-D39B-07669AEA1312}"/>
                </a:ext>
              </a:extLst>
            </p:cNvPr>
            <p:cNvSpPr/>
            <p:nvPr/>
          </p:nvSpPr>
          <p:spPr>
            <a:xfrm>
              <a:off x="4579618" y="241764"/>
              <a:ext cx="14145" cy="44218"/>
            </a:xfrm>
            <a:custGeom>
              <a:avLst/>
              <a:gdLst>
                <a:gd name="connsiteX0" fmla="*/ 0 w 14145"/>
                <a:gd name="connsiteY0" fmla="*/ 0 h 44218"/>
                <a:gd name="connsiteX1" fmla="*/ 14145 w 14145"/>
                <a:gd name="connsiteY1" fmla="*/ 0 h 44218"/>
                <a:gd name="connsiteX2" fmla="*/ 14145 w 14145"/>
                <a:gd name="connsiteY2" fmla="*/ 44219 h 44218"/>
                <a:gd name="connsiteX3" fmla="*/ 0 w 14145"/>
                <a:gd name="connsiteY3" fmla="*/ 44219 h 44218"/>
              </a:gdLst>
              <a:ahLst/>
              <a:cxnLst>
                <a:cxn ang="0">
                  <a:pos x="connsiteX0" y="connsiteY0"/>
                </a:cxn>
                <a:cxn ang="0">
                  <a:pos x="connsiteX1" y="connsiteY1"/>
                </a:cxn>
                <a:cxn ang="0">
                  <a:pos x="connsiteX2" y="connsiteY2"/>
                </a:cxn>
                <a:cxn ang="0">
                  <a:pos x="connsiteX3" y="connsiteY3"/>
                </a:cxn>
              </a:cxnLst>
              <a:rect l="l" t="t" r="r" b="b"/>
              <a:pathLst>
                <a:path w="14145" h="44218">
                  <a:moveTo>
                    <a:pt x="0" y="0"/>
                  </a:moveTo>
                  <a:lnTo>
                    <a:pt x="14145" y="0"/>
                  </a:lnTo>
                  <a:lnTo>
                    <a:pt x="14145" y="44219"/>
                  </a:lnTo>
                  <a:lnTo>
                    <a:pt x="0" y="44219"/>
                  </a:lnTo>
                  <a:close/>
                </a:path>
              </a:pathLst>
            </a:custGeom>
            <a:solidFill>
              <a:srgbClr val="F4BD00"/>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EFAC6D97-3A93-E54B-7DDB-D400D1E51566}"/>
                </a:ext>
              </a:extLst>
            </p:cNvPr>
            <p:cNvSpPr/>
            <p:nvPr/>
          </p:nvSpPr>
          <p:spPr>
            <a:xfrm>
              <a:off x="4621393" y="203526"/>
              <a:ext cx="14145" cy="82457"/>
            </a:xfrm>
            <a:custGeom>
              <a:avLst/>
              <a:gdLst>
                <a:gd name="connsiteX0" fmla="*/ 0 w 14145"/>
                <a:gd name="connsiteY0" fmla="*/ 0 h 82457"/>
                <a:gd name="connsiteX1" fmla="*/ 14145 w 14145"/>
                <a:gd name="connsiteY1" fmla="*/ 0 h 82457"/>
                <a:gd name="connsiteX2" fmla="*/ 14145 w 14145"/>
                <a:gd name="connsiteY2" fmla="*/ 82457 h 82457"/>
                <a:gd name="connsiteX3" fmla="*/ 0 w 14145"/>
                <a:gd name="connsiteY3" fmla="*/ 82457 h 82457"/>
              </a:gdLst>
              <a:ahLst/>
              <a:cxnLst>
                <a:cxn ang="0">
                  <a:pos x="connsiteX0" y="connsiteY0"/>
                </a:cxn>
                <a:cxn ang="0">
                  <a:pos x="connsiteX1" y="connsiteY1"/>
                </a:cxn>
                <a:cxn ang="0">
                  <a:pos x="connsiteX2" y="connsiteY2"/>
                </a:cxn>
                <a:cxn ang="0">
                  <a:pos x="connsiteX3" y="connsiteY3"/>
                </a:cxn>
              </a:cxnLst>
              <a:rect l="l" t="t" r="r" b="b"/>
              <a:pathLst>
                <a:path w="14145" h="82457">
                  <a:moveTo>
                    <a:pt x="0" y="0"/>
                  </a:moveTo>
                  <a:lnTo>
                    <a:pt x="14145" y="0"/>
                  </a:lnTo>
                  <a:lnTo>
                    <a:pt x="14145" y="82457"/>
                  </a:lnTo>
                  <a:lnTo>
                    <a:pt x="0" y="82457"/>
                  </a:lnTo>
                  <a:close/>
                </a:path>
              </a:pathLst>
            </a:custGeom>
            <a:solidFill>
              <a:srgbClr val="F4BD00"/>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D46BE01-704A-3047-A95F-5D6E8224F83B}"/>
                </a:ext>
              </a:extLst>
            </p:cNvPr>
            <p:cNvSpPr/>
            <p:nvPr/>
          </p:nvSpPr>
          <p:spPr>
            <a:xfrm>
              <a:off x="4664577" y="219080"/>
              <a:ext cx="14145" cy="66874"/>
            </a:xfrm>
            <a:custGeom>
              <a:avLst/>
              <a:gdLst>
                <a:gd name="connsiteX0" fmla="*/ 0 w 14145"/>
                <a:gd name="connsiteY0" fmla="*/ 0 h 66874"/>
                <a:gd name="connsiteX1" fmla="*/ 14145 w 14145"/>
                <a:gd name="connsiteY1" fmla="*/ 0 h 66874"/>
                <a:gd name="connsiteX2" fmla="*/ 14145 w 14145"/>
                <a:gd name="connsiteY2" fmla="*/ 66874 h 66874"/>
                <a:gd name="connsiteX3" fmla="*/ 0 w 14145"/>
                <a:gd name="connsiteY3" fmla="*/ 66874 h 66874"/>
              </a:gdLst>
              <a:ahLst/>
              <a:cxnLst>
                <a:cxn ang="0">
                  <a:pos x="connsiteX0" y="connsiteY0"/>
                </a:cxn>
                <a:cxn ang="0">
                  <a:pos x="connsiteX1" y="connsiteY1"/>
                </a:cxn>
                <a:cxn ang="0">
                  <a:pos x="connsiteX2" y="connsiteY2"/>
                </a:cxn>
                <a:cxn ang="0">
                  <a:pos x="connsiteX3" y="connsiteY3"/>
                </a:cxn>
              </a:cxnLst>
              <a:rect l="l" t="t" r="r" b="b"/>
              <a:pathLst>
                <a:path w="14145" h="66874">
                  <a:moveTo>
                    <a:pt x="0" y="0"/>
                  </a:moveTo>
                  <a:lnTo>
                    <a:pt x="14145" y="0"/>
                  </a:lnTo>
                  <a:lnTo>
                    <a:pt x="14145" y="66874"/>
                  </a:lnTo>
                  <a:lnTo>
                    <a:pt x="0" y="66874"/>
                  </a:lnTo>
                  <a:close/>
                </a:path>
              </a:pathLst>
            </a:custGeom>
            <a:solidFill>
              <a:srgbClr val="F4BD00"/>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C598EBE-61D7-8E79-3A5A-EB682BD9C3A8}"/>
                </a:ext>
              </a:extLst>
            </p:cNvPr>
            <p:cNvSpPr/>
            <p:nvPr/>
          </p:nvSpPr>
          <p:spPr>
            <a:xfrm>
              <a:off x="4569699" y="278910"/>
              <a:ext cx="118452" cy="14145"/>
            </a:xfrm>
            <a:custGeom>
              <a:avLst/>
              <a:gdLst>
                <a:gd name="connsiteX0" fmla="*/ 0 w 118452"/>
                <a:gd name="connsiteY0" fmla="*/ 0 h 14145"/>
                <a:gd name="connsiteX1" fmla="*/ 118453 w 118452"/>
                <a:gd name="connsiteY1" fmla="*/ 0 h 14145"/>
                <a:gd name="connsiteX2" fmla="*/ 118453 w 118452"/>
                <a:gd name="connsiteY2" fmla="*/ 14145 h 14145"/>
                <a:gd name="connsiteX3" fmla="*/ 0 w 118452"/>
                <a:gd name="connsiteY3" fmla="*/ 14145 h 14145"/>
              </a:gdLst>
              <a:ahLst/>
              <a:cxnLst>
                <a:cxn ang="0">
                  <a:pos x="connsiteX0" y="connsiteY0"/>
                </a:cxn>
                <a:cxn ang="0">
                  <a:pos x="connsiteX1" y="connsiteY1"/>
                </a:cxn>
                <a:cxn ang="0">
                  <a:pos x="connsiteX2" y="connsiteY2"/>
                </a:cxn>
                <a:cxn ang="0">
                  <a:pos x="connsiteX3" y="connsiteY3"/>
                </a:cxn>
              </a:cxnLst>
              <a:rect l="l" t="t" r="r" b="b"/>
              <a:pathLst>
                <a:path w="118452" h="14145">
                  <a:moveTo>
                    <a:pt x="0" y="0"/>
                  </a:moveTo>
                  <a:lnTo>
                    <a:pt x="118453" y="0"/>
                  </a:lnTo>
                  <a:lnTo>
                    <a:pt x="118453" y="14145"/>
                  </a:lnTo>
                  <a:lnTo>
                    <a:pt x="0" y="14145"/>
                  </a:lnTo>
                  <a:close/>
                </a:path>
              </a:pathLst>
            </a:custGeom>
            <a:solidFill>
              <a:srgbClr val="F4BD00"/>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EF4094C9-FBAB-3CF7-BCC3-FA9C6B7A21A5}"/>
                </a:ext>
              </a:extLst>
            </p:cNvPr>
            <p:cNvSpPr/>
            <p:nvPr/>
          </p:nvSpPr>
          <p:spPr>
            <a:xfrm>
              <a:off x="4517025" y="144358"/>
              <a:ext cx="224372" cy="224369"/>
            </a:xfrm>
            <a:custGeom>
              <a:avLst/>
              <a:gdLst>
                <a:gd name="connsiteX0" fmla="*/ 112447 w 224372"/>
                <a:gd name="connsiteY0" fmla="*/ 224369 h 224369"/>
                <a:gd name="connsiteX1" fmla="*/ 96721 w 224372"/>
                <a:gd name="connsiteY1" fmla="*/ 223277 h 224369"/>
                <a:gd name="connsiteX2" fmla="*/ 22688 w 224372"/>
                <a:gd name="connsiteY2" fmla="*/ 179777 h 224369"/>
                <a:gd name="connsiteX3" fmla="*/ 22688 w 224372"/>
                <a:gd name="connsiteY3" fmla="*/ 179777 h 224369"/>
                <a:gd name="connsiteX4" fmla="*/ 1096 w 224372"/>
                <a:gd name="connsiteY4" fmla="*/ 96659 h 224369"/>
                <a:gd name="connsiteX5" fmla="*/ 44596 w 224372"/>
                <a:gd name="connsiteY5" fmla="*/ 22626 h 224369"/>
                <a:gd name="connsiteX6" fmla="*/ 201747 w 224372"/>
                <a:gd name="connsiteY6" fmla="*/ 44534 h 224369"/>
                <a:gd name="connsiteX7" fmla="*/ 179839 w 224372"/>
                <a:gd name="connsiteY7" fmla="*/ 201685 h 224369"/>
                <a:gd name="connsiteX8" fmla="*/ 112447 w 224372"/>
                <a:gd name="connsiteY8" fmla="*/ 224369 h 224369"/>
                <a:gd name="connsiteX9" fmla="*/ 112102 w 224372"/>
                <a:gd name="connsiteY9" fmla="*/ 14144 h 224369"/>
                <a:gd name="connsiteX10" fmla="*/ 53134 w 224372"/>
                <a:gd name="connsiteY10" fmla="*/ 33925 h 224369"/>
                <a:gd name="connsiteX11" fmla="*/ 15126 w 224372"/>
                <a:gd name="connsiteY11" fmla="*/ 98614 h 224369"/>
                <a:gd name="connsiteX12" fmla="*/ 33987 w 224372"/>
                <a:gd name="connsiteY12" fmla="*/ 171238 h 224369"/>
                <a:gd name="connsiteX13" fmla="*/ 33987 w 224372"/>
                <a:gd name="connsiteY13" fmla="*/ 171238 h 224369"/>
                <a:gd name="connsiteX14" fmla="*/ 98676 w 224372"/>
                <a:gd name="connsiteY14" fmla="*/ 209246 h 224369"/>
                <a:gd name="connsiteX15" fmla="*/ 171300 w 224372"/>
                <a:gd name="connsiteY15" fmla="*/ 190386 h 224369"/>
                <a:gd name="connsiteX16" fmla="*/ 190448 w 224372"/>
                <a:gd name="connsiteY16" fmla="*/ 53044 h 224369"/>
                <a:gd name="connsiteX17" fmla="*/ 112102 w 224372"/>
                <a:gd name="connsiteY17" fmla="*/ 14115 h 224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372" h="224369">
                  <a:moveTo>
                    <a:pt x="112447" y="224369"/>
                  </a:moveTo>
                  <a:cubicBezTo>
                    <a:pt x="107215" y="224369"/>
                    <a:pt x="101982" y="223996"/>
                    <a:pt x="96721" y="223277"/>
                  </a:cubicBezTo>
                  <a:cubicBezTo>
                    <a:pt x="67050" y="219137"/>
                    <a:pt x="40743" y="203698"/>
                    <a:pt x="22688" y="179777"/>
                  </a:cubicBezTo>
                  <a:lnTo>
                    <a:pt x="22688" y="179777"/>
                  </a:lnTo>
                  <a:cubicBezTo>
                    <a:pt x="4632" y="155856"/>
                    <a:pt x="-3044" y="126358"/>
                    <a:pt x="1096" y="96659"/>
                  </a:cubicBezTo>
                  <a:cubicBezTo>
                    <a:pt x="5236" y="66988"/>
                    <a:pt x="20675" y="40681"/>
                    <a:pt x="44596" y="22626"/>
                  </a:cubicBezTo>
                  <a:cubicBezTo>
                    <a:pt x="93961" y="-14664"/>
                    <a:pt x="164457" y="-4831"/>
                    <a:pt x="201747" y="44534"/>
                  </a:cubicBezTo>
                  <a:cubicBezTo>
                    <a:pt x="239037" y="93899"/>
                    <a:pt x="229204" y="164395"/>
                    <a:pt x="179839" y="201685"/>
                  </a:cubicBezTo>
                  <a:cubicBezTo>
                    <a:pt x="160173" y="216549"/>
                    <a:pt x="136684" y="224369"/>
                    <a:pt x="112447" y="224369"/>
                  </a:cubicBezTo>
                  <a:close/>
                  <a:moveTo>
                    <a:pt x="112102" y="14144"/>
                  </a:moveTo>
                  <a:cubicBezTo>
                    <a:pt x="91517" y="14144"/>
                    <a:pt x="70787" y="20584"/>
                    <a:pt x="53134" y="33925"/>
                  </a:cubicBezTo>
                  <a:cubicBezTo>
                    <a:pt x="32233" y="49709"/>
                    <a:pt x="18749" y="72681"/>
                    <a:pt x="15126" y="98614"/>
                  </a:cubicBezTo>
                  <a:cubicBezTo>
                    <a:pt x="11504" y="124547"/>
                    <a:pt x="18202" y="150336"/>
                    <a:pt x="33987" y="171238"/>
                  </a:cubicBezTo>
                  <a:lnTo>
                    <a:pt x="33987" y="171238"/>
                  </a:lnTo>
                  <a:cubicBezTo>
                    <a:pt x="49771" y="192140"/>
                    <a:pt x="72742" y="205624"/>
                    <a:pt x="98676" y="209246"/>
                  </a:cubicBezTo>
                  <a:cubicBezTo>
                    <a:pt x="124609" y="212869"/>
                    <a:pt x="150398" y="206170"/>
                    <a:pt x="171300" y="190386"/>
                  </a:cubicBezTo>
                  <a:cubicBezTo>
                    <a:pt x="214455" y="157811"/>
                    <a:pt x="223022" y="96199"/>
                    <a:pt x="190448" y="53044"/>
                  </a:cubicBezTo>
                  <a:cubicBezTo>
                    <a:pt x="171185" y="27542"/>
                    <a:pt x="141802" y="14115"/>
                    <a:pt x="112102" y="14115"/>
                  </a:cubicBezTo>
                  <a:close/>
                </a:path>
              </a:pathLst>
            </a:custGeom>
            <a:solidFill>
              <a:srgbClr val="C2D500"/>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7E46B95-E8DD-80DA-1E00-DB4FB8D40BBE}"/>
                </a:ext>
              </a:extLst>
            </p:cNvPr>
            <p:cNvSpPr/>
            <p:nvPr/>
          </p:nvSpPr>
          <p:spPr>
            <a:xfrm rot="19376400">
              <a:off x="4697271" y="336667"/>
              <a:ext cx="14145" cy="38727"/>
            </a:xfrm>
            <a:custGeom>
              <a:avLst/>
              <a:gdLst>
                <a:gd name="connsiteX0" fmla="*/ 0 w 14145"/>
                <a:gd name="connsiteY0" fmla="*/ 0 h 38727"/>
                <a:gd name="connsiteX1" fmla="*/ 14145 w 14145"/>
                <a:gd name="connsiteY1" fmla="*/ 0 h 38727"/>
                <a:gd name="connsiteX2" fmla="*/ 14145 w 14145"/>
                <a:gd name="connsiteY2" fmla="*/ 38727 h 38727"/>
                <a:gd name="connsiteX3" fmla="*/ 0 w 14145"/>
                <a:gd name="connsiteY3" fmla="*/ 38727 h 38727"/>
              </a:gdLst>
              <a:ahLst/>
              <a:cxnLst>
                <a:cxn ang="0">
                  <a:pos x="connsiteX0" y="connsiteY0"/>
                </a:cxn>
                <a:cxn ang="0">
                  <a:pos x="connsiteX1" y="connsiteY1"/>
                </a:cxn>
                <a:cxn ang="0">
                  <a:pos x="connsiteX2" y="connsiteY2"/>
                </a:cxn>
                <a:cxn ang="0">
                  <a:pos x="connsiteX3" y="connsiteY3"/>
                </a:cxn>
              </a:cxnLst>
              <a:rect l="l" t="t" r="r" b="b"/>
              <a:pathLst>
                <a:path w="14145" h="38727">
                  <a:moveTo>
                    <a:pt x="0" y="0"/>
                  </a:moveTo>
                  <a:lnTo>
                    <a:pt x="14145" y="0"/>
                  </a:lnTo>
                  <a:lnTo>
                    <a:pt x="14145" y="38727"/>
                  </a:lnTo>
                  <a:lnTo>
                    <a:pt x="0" y="38727"/>
                  </a:lnTo>
                  <a:close/>
                </a:path>
              </a:pathLst>
            </a:custGeom>
            <a:solidFill>
              <a:srgbClr val="C2D500"/>
            </a:solid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1F5EC7D-D40D-1B42-6EB0-38BD80B606A2}"/>
                </a:ext>
              </a:extLst>
            </p:cNvPr>
            <p:cNvSpPr/>
            <p:nvPr/>
          </p:nvSpPr>
          <p:spPr>
            <a:xfrm>
              <a:off x="4683390" y="342917"/>
              <a:ext cx="113143" cy="124022"/>
            </a:xfrm>
            <a:custGeom>
              <a:avLst/>
              <a:gdLst>
                <a:gd name="connsiteX0" fmla="*/ 78853 w 113143"/>
                <a:gd name="connsiteY0" fmla="*/ 124022 h 124022"/>
                <a:gd name="connsiteX1" fmla="*/ 74023 w 113143"/>
                <a:gd name="connsiteY1" fmla="*/ 123677 h 124022"/>
                <a:gd name="connsiteX2" fmla="*/ 51310 w 113143"/>
                <a:gd name="connsiteY2" fmla="*/ 110337 h 124022"/>
                <a:gd name="connsiteX3" fmla="*/ 1428 w 113143"/>
                <a:gd name="connsiteY3" fmla="*/ 44297 h 124022"/>
                <a:gd name="connsiteX4" fmla="*/ 2808 w 113143"/>
                <a:gd name="connsiteY4" fmla="*/ 34378 h 124022"/>
                <a:gd name="connsiteX5" fmla="*/ 46422 w 113143"/>
                <a:gd name="connsiteY5" fmla="*/ 1429 h 124022"/>
                <a:gd name="connsiteX6" fmla="*/ 51655 w 113143"/>
                <a:gd name="connsiteY6" fmla="*/ 78 h 124022"/>
                <a:gd name="connsiteX7" fmla="*/ 56313 w 113143"/>
                <a:gd name="connsiteY7" fmla="*/ 2810 h 124022"/>
                <a:gd name="connsiteX8" fmla="*/ 106195 w 113143"/>
                <a:gd name="connsiteY8" fmla="*/ 68850 h 124022"/>
                <a:gd name="connsiteX9" fmla="*/ 112808 w 113143"/>
                <a:gd name="connsiteY9" fmla="*/ 94352 h 124022"/>
                <a:gd name="connsiteX10" fmla="*/ 99467 w 113143"/>
                <a:gd name="connsiteY10" fmla="*/ 117065 h 124022"/>
                <a:gd name="connsiteX11" fmla="*/ 78796 w 113143"/>
                <a:gd name="connsiteY11" fmla="*/ 124022 h 124022"/>
                <a:gd name="connsiteX12" fmla="*/ 17010 w 113143"/>
                <a:gd name="connsiteY12" fmla="*/ 41422 h 124022"/>
                <a:gd name="connsiteX13" fmla="*/ 62638 w 113143"/>
                <a:gd name="connsiteY13" fmla="*/ 101827 h 124022"/>
                <a:gd name="connsiteX14" fmla="*/ 76007 w 113143"/>
                <a:gd name="connsiteY14" fmla="*/ 109676 h 124022"/>
                <a:gd name="connsiteX15" fmla="*/ 91015 w 113143"/>
                <a:gd name="connsiteY15" fmla="*/ 105766 h 124022"/>
                <a:gd name="connsiteX16" fmla="*/ 98864 w 113143"/>
                <a:gd name="connsiteY16" fmla="*/ 92397 h 124022"/>
                <a:gd name="connsiteX17" fmla="*/ 94954 w 113143"/>
                <a:gd name="connsiteY17" fmla="*/ 77389 h 124022"/>
                <a:gd name="connsiteX18" fmla="*/ 49326 w 113143"/>
                <a:gd name="connsiteY18" fmla="*/ 16984 h 124022"/>
                <a:gd name="connsiteX19" fmla="*/ 17010 w 113143"/>
                <a:gd name="connsiteY19" fmla="*/ 41393 h 12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3143" h="124022">
                  <a:moveTo>
                    <a:pt x="78853" y="124022"/>
                  </a:moveTo>
                  <a:cubicBezTo>
                    <a:pt x="77243" y="124022"/>
                    <a:pt x="75633" y="123907"/>
                    <a:pt x="74023" y="123677"/>
                  </a:cubicBezTo>
                  <a:cubicBezTo>
                    <a:pt x="64909" y="122412"/>
                    <a:pt x="56859" y="117669"/>
                    <a:pt x="51310" y="110337"/>
                  </a:cubicBezTo>
                  <a:lnTo>
                    <a:pt x="1428" y="44297"/>
                  </a:lnTo>
                  <a:cubicBezTo>
                    <a:pt x="-930" y="41192"/>
                    <a:pt x="-297" y="36735"/>
                    <a:pt x="2808" y="34378"/>
                  </a:cubicBezTo>
                  <a:lnTo>
                    <a:pt x="46422" y="1429"/>
                  </a:lnTo>
                  <a:cubicBezTo>
                    <a:pt x="47917" y="308"/>
                    <a:pt x="49815" y="-209"/>
                    <a:pt x="51655" y="78"/>
                  </a:cubicBezTo>
                  <a:cubicBezTo>
                    <a:pt x="53524" y="337"/>
                    <a:pt x="55191" y="1314"/>
                    <a:pt x="56313" y="2810"/>
                  </a:cubicBezTo>
                  <a:lnTo>
                    <a:pt x="106195" y="68850"/>
                  </a:lnTo>
                  <a:cubicBezTo>
                    <a:pt x="111744" y="76181"/>
                    <a:pt x="114073" y="85238"/>
                    <a:pt x="112808" y="94352"/>
                  </a:cubicBezTo>
                  <a:cubicBezTo>
                    <a:pt x="111543" y="103466"/>
                    <a:pt x="106799" y="111516"/>
                    <a:pt x="99467" y="117065"/>
                  </a:cubicBezTo>
                  <a:cubicBezTo>
                    <a:pt x="93430" y="121607"/>
                    <a:pt x="86242" y="124022"/>
                    <a:pt x="78796" y="124022"/>
                  </a:cubicBezTo>
                  <a:close/>
                  <a:moveTo>
                    <a:pt x="17010" y="41422"/>
                  </a:moveTo>
                  <a:lnTo>
                    <a:pt x="62638" y="101827"/>
                  </a:lnTo>
                  <a:cubicBezTo>
                    <a:pt x="65887" y="106140"/>
                    <a:pt x="70659" y="108928"/>
                    <a:pt x="76007" y="109676"/>
                  </a:cubicBezTo>
                  <a:cubicBezTo>
                    <a:pt x="81383" y="110423"/>
                    <a:pt x="86702" y="109043"/>
                    <a:pt x="91015" y="105766"/>
                  </a:cubicBezTo>
                  <a:cubicBezTo>
                    <a:pt x="95327" y="102517"/>
                    <a:pt x="98116" y="97744"/>
                    <a:pt x="98864" y="92397"/>
                  </a:cubicBezTo>
                  <a:cubicBezTo>
                    <a:pt x="99611" y="87049"/>
                    <a:pt x="98231" y="81701"/>
                    <a:pt x="94954" y="77389"/>
                  </a:cubicBezTo>
                  <a:lnTo>
                    <a:pt x="49326" y="16984"/>
                  </a:lnTo>
                  <a:lnTo>
                    <a:pt x="17010" y="41393"/>
                  </a:lnTo>
                  <a:close/>
                </a:path>
              </a:pathLst>
            </a:custGeom>
            <a:solidFill>
              <a:srgbClr val="C2D500"/>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1108842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Quo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407234-2300-F1E1-61AA-7670B841813B}"/>
              </a:ext>
            </a:extLst>
          </p:cNvPr>
          <p:cNvPicPr>
            <a:picLocks noChangeAspect="1"/>
          </p:cNvPicPr>
          <p:nvPr userDrawn="1"/>
        </p:nvPicPr>
        <p:blipFill>
          <a:blip r:embed="rId2">
            <a:extLst>
              <a:ext uri="{28A0092B-C50C-407E-A947-70E740481C1C}">
                <a14:useLocalDpi xmlns:a14="http://schemas.microsoft.com/office/drawing/2010/main" val="0"/>
              </a:ext>
            </a:extLst>
          </a:blip>
          <a:srcRect t="27972" b="27972"/>
          <a:stretch/>
        </p:blipFill>
        <p:spPr>
          <a:xfrm>
            <a:off x="-1" y="0"/>
            <a:ext cx="9143999" cy="2266010"/>
          </a:xfrm>
          <a:prstGeom prst="rect">
            <a:avLst/>
          </a:prstGeom>
        </p:spPr>
      </p:pic>
      <p:sp>
        <p:nvSpPr>
          <p:cNvPr id="4" name="Rectangle 3">
            <a:extLst>
              <a:ext uri="{FF2B5EF4-FFF2-40B4-BE49-F238E27FC236}">
                <a16:creationId xmlns:a16="http://schemas.microsoft.com/office/drawing/2014/main" id="{2D06582E-F6C1-FC43-D324-C2BDFBCE47A8}"/>
              </a:ext>
            </a:extLst>
          </p:cNvPr>
          <p:cNvSpPr/>
          <p:nvPr userDrawn="1"/>
        </p:nvSpPr>
        <p:spPr>
          <a:xfrm>
            <a:off x="1" y="1819092"/>
            <a:ext cx="9144000" cy="3324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D5C"/>
              </a:solidFill>
              <a:effectLst/>
              <a:uLnTx/>
              <a:uFillTx/>
              <a:latin typeface="Aptos" panose="020B0004020202020204" pitchFamily="34" charset="0"/>
              <a:ea typeface="+mn-ea"/>
              <a:cs typeface="+mn-cs"/>
            </a:endParaRPr>
          </a:p>
        </p:txBody>
      </p:sp>
      <p:sp>
        <p:nvSpPr>
          <p:cNvPr id="9" name="Title 1">
            <a:extLst>
              <a:ext uri="{FF2B5EF4-FFF2-40B4-BE49-F238E27FC236}">
                <a16:creationId xmlns:a16="http://schemas.microsoft.com/office/drawing/2014/main" id="{4F64D719-6E40-6AE2-A383-FEDDD4F47284}"/>
              </a:ext>
            </a:extLst>
          </p:cNvPr>
          <p:cNvSpPr>
            <a:spLocks noGrp="1"/>
          </p:cNvSpPr>
          <p:nvPr>
            <p:ph type="title" hasCustomPrompt="1"/>
          </p:nvPr>
        </p:nvSpPr>
        <p:spPr>
          <a:xfrm>
            <a:off x="909129" y="2429549"/>
            <a:ext cx="7325742" cy="1552730"/>
          </a:xfrm>
        </p:spPr>
        <p:txBody>
          <a:bodyPr anchor="t"/>
          <a:lstStyle>
            <a:lvl1pPr>
              <a:lnSpc>
                <a:spcPct val="100000"/>
              </a:lnSpc>
              <a:spcAft>
                <a:spcPts val="0"/>
              </a:spcAft>
              <a:defRPr sz="2400">
                <a:solidFill>
                  <a:schemeClr val="tx2"/>
                </a:solidFill>
                <a:latin typeface="+mn-lt"/>
              </a:defRPr>
            </a:lvl1pPr>
          </a:lstStyle>
          <a:p>
            <a:r>
              <a:rPr lang="en-US" dirty="0"/>
              <a:t>Quote/testimonial — Aptos, 24 pt. </a:t>
            </a:r>
          </a:p>
        </p:txBody>
      </p:sp>
      <p:sp>
        <p:nvSpPr>
          <p:cNvPr id="11" name="Text Placeholder 9">
            <a:extLst>
              <a:ext uri="{FF2B5EF4-FFF2-40B4-BE49-F238E27FC236}">
                <a16:creationId xmlns:a16="http://schemas.microsoft.com/office/drawing/2014/main" id="{46A8C1D1-EA1F-1F4C-3BFC-BAB0A7A2444E}"/>
              </a:ext>
            </a:extLst>
          </p:cNvPr>
          <p:cNvSpPr>
            <a:spLocks noGrp="1"/>
          </p:cNvSpPr>
          <p:nvPr>
            <p:ph type="body" sz="quarter" idx="11" hasCustomPrompt="1"/>
          </p:nvPr>
        </p:nvSpPr>
        <p:spPr>
          <a:xfrm>
            <a:off x="908621" y="3982280"/>
            <a:ext cx="7325742" cy="637346"/>
          </a:xfrm>
          <a:prstGeom prst="rect">
            <a:avLst/>
          </a:prstGeom>
        </p:spPr>
        <p:txBody>
          <a:bodyPr/>
          <a:lstStyle>
            <a:lvl1pPr marL="0" indent="0">
              <a:spcBef>
                <a:spcPts val="0"/>
              </a:spcBef>
              <a:spcAft>
                <a:spcPts val="0"/>
              </a:spcAft>
              <a:buNone/>
              <a:defRPr sz="1600">
                <a:solidFill>
                  <a:schemeClr val="tx2"/>
                </a:solidFill>
                <a:latin typeface="+mj-lt"/>
              </a:defRPr>
            </a:lvl1pPr>
            <a:lvl2pPr marL="0" indent="0">
              <a:buNone/>
              <a:defRPr sz="3600">
                <a:solidFill>
                  <a:schemeClr val="tx1"/>
                </a:solidFill>
                <a:latin typeface="+mj-lt"/>
              </a:defRPr>
            </a:lvl2pPr>
            <a:lvl3pPr marL="0" indent="0">
              <a:buNone/>
              <a:defRPr sz="3600">
                <a:solidFill>
                  <a:schemeClr val="tx1"/>
                </a:solidFill>
                <a:latin typeface="+mj-lt"/>
              </a:defRPr>
            </a:lvl3pPr>
            <a:lvl4pPr marL="0" indent="0">
              <a:buNone/>
              <a:defRPr sz="3600">
                <a:solidFill>
                  <a:schemeClr val="tx1"/>
                </a:solidFill>
                <a:latin typeface="+mj-lt"/>
              </a:defRPr>
            </a:lvl4pPr>
            <a:lvl5pPr marL="0" indent="0">
              <a:buNone/>
              <a:defRPr sz="3600">
                <a:solidFill>
                  <a:schemeClr val="tx1"/>
                </a:solidFill>
                <a:latin typeface="+mj-lt"/>
              </a:defRPr>
            </a:lvl5pPr>
          </a:lstStyle>
          <a:p>
            <a:pPr lvl="0"/>
            <a:r>
              <a:rPr lang="en-US" dirty="0"/>
              <a:t>— Name, Title, Institution</a:t>
            </a:r>
          </a:p>
          <a:p>
            <a:pPr lvl="0"/>
            <a:r>
              <a:rPr lang="en-US" dirty="0"/>
              <a:t>Aptos Black, 16 pt.</a:t>
            </a:r>
          </a:p>
        </p:txBody>
      </p:sp>
      <p:pic>
        <p:nvPicPr>
          <p:cNvPr id="12" name="Picture 2" descr="No photo description available.">
            <a:extLst>
              <a:ext uri="{FF2B5EF4-FFF2-40B4-BE49-F238E27FC236}">
                <a16:creationId xmlns:a16="http://schemas.microsoft.com/office/drawing/2014/main" id="{60090ADA-7D2E-D380-8BE6-B04248DCA2E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78028" y="807249"/>
            <a:ext cx="1286435" cy="1286435"/>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CF601909-EE6F-1F3A-41D5-76428C816799}"/>
              </a:ext>
            </a:extLst>
          </p:cNvPr>
          <p:cNvSpPr/>
          <p:nvPr userDrawn="1"/>
        </p:nvSpPr>
        <p:spPr>
          <a:xfrm>
            <a:off x="909129" y="523790"/>
            <a:ext cx="1830593" cy="1830593"/>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14" name="Oval 13">
            <a:extLst>
              <a:ext uri="{FF2B5EF4-FFF2-40B4-BE49-F238E27FC236}">
                <a16:creationId xmlns:a16="http://schemas.microsoft.com/office/drawing/2014/main" id="{40CFF831-4A18-0379-8E2E-176A0EC058CD}"/>
              </a:ext>
            </a:extLst>
          </p:cNvPr>
          <p:cNvSpPr/>
          <p:nvPr userDrawn="1"/>
        </p:nvSpPr>
        <p:spPr>
          <a:xfrm>
            <a:off x="1018968" y="633629"/>
            <a:ext cx="1625553" cy="1625553"/>
          </a:xfrm>
          <a:prstGeom prst="ellipse">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5" name="Google Shape;186;p32">
            <a:extLst>
              <a:ext uri="{FF2B5EF4-FFF2-40B4-BE49-F238E27FC236}">
                <a16:creationId xmlns:a16="http://schemas.microsoft.com/office/drawing/2014/main" id="{FB3ABB75-3636-4452-F906-32B4486C5F0A}"/>
              </a:ext>
            </a:extLst>
          </p:cNvPr>
          <p:cNvSpPr/>
          <p:nvPr userDrawn="1"/>
        </p:nvSpPr>
        <p:spPr>
          <a:xfrm>
            <a:off x="1332599" y="1021801"/>
            <a:ext cx="981231" cy="797292"/>
          </a:xfrm>
          <a:custGeom>
            <a:avLst/>
            <a:gdLst/>
            <a:ahLst/>
            <a:cxnLst/>
            <a:rect l="l" t="t" r="r" b="b"/>
            <a:pathLst>
              <a:path w="3985" h="3238" extrusionOk="0">
                <a:moveTo>
                  <a:pt x="3508" y="0"/>
                </a:moveTo>
                <a:lnTo>
                  <a:pt x="3627" y="232"/>
                </a:lnTo>
                <a:lnTo>
                  <a:pt x="3528" y="277"/>
                </a:lnTo>
                <a:lnTo>
                  <a:pt x="3434" y="329"/>
                </a:lnTo>
                <a:lnTo>
                  <a:pt x="3342" y="386"/>
                </a:lnTo>
                <a:lnTo>
                  <a:pt x="3254" y="450"/>
                </a:lnTo>
                <a:lnTo>
                  <a:pt x="3169" y="519"/>
                </a:lnTo>
                <a:lnTo>
                  <a:pt x="3089" y="594"/>
                </a:lnTo>
                <a:lnTo>
                  <a:pt x="3011" y="676"/>
                </a:lnTo>
                <a:lnTo>
                  <a:pt x="2936" y="763"/>
                </a:lnTo>
                <a:lnTo>
                  <a:pt x="2869" y="853"/>
                </a:lnTo>
                <a:lnTo>
                  <a:pt x="2811" y="944"/>
                </a:lnTo>
                <a:lnTo>
                  <a:pt x="2761" y="1035"/>
                </a:lnTo>
                <a:lnTo>
                  <a:pt x="2720" y="1126"/>
                </a:lnTo>
                <a:lnTo>
                  <a:pt x="2689" y="1217"/>
                </a:lnTo>
                <a:lnTo>
                  <a:pt x="2666" y="1309"/>
                </a:lnTo>
                <a:lnTo>
                  <a:pt x="2653" y="1402"/>
                </a:lnTo>
                <a:lnTo>
                  <a:pt x="2648" y="1494"/>
                </a:lnTo>
                <a:lnTo>
                  <a:pt x="2650" y="1555"/>
                </a:lnTo>
                <a:lnTo>
                  <a:pt x="2654" y="1612"/>
                </a:lnTo>
                <a:lnTo>
                  <a:pt x="2662" y="1666"/>
                </a:lnTo>
                <a:lnTo>
                  <a:pt x="2672" y="1717"/>
                </a:lnTo>
                <a:lnTo>
                  <a:pt x="2686" y="1764"/>
                </a:lnTo>
                <a:lnTo>
                  <a:pt x="2749" y="1718"/>
                </a:lnTo>
                <a:lnTo>
                  <a:pt x="2814" y="1681"/>
                </a:lnTo>
                <a:lnTo>
                  <a:pt x="2881" y="1649"/>
                </a:lnTo>
                <a:lnTo>
                  <a:pt x="2950" y="1625"/>
                </a:lnTo>
                <a:lnTo>
                  <a:pt x="3018" y="1608"/>
                </a:lnTo>
                <a:lnTo>
                  <a:pt x="3090" y="1597"/>
                </a:lnTo>
                <a:lnTo>
                  <a:pt x="3163" y="1594"/>
                </a:lnTo>
                <a:lnTo>
                  <a:pt x="3240" y="1597"/>
                </a:lnTo>
                <a:lnTo>
                  <a:pt x="3313" y="1605"/>
                </a:lnTo>
                <a:lnTo>
                  <a:pt x="3384" y="1619"/>
                </a:lnTo>
                <a:lnTo>
                  <a:pt x="3452" y="1639"/>
                </a:lnTo>
                <a:lnTo>
                  <a:pt x="3517" y="1663"/>
                </a:lnTo>
                <a:lnTo>
                  <a:pt x="3580" y="1693"/>
                </a:lnTo>
                <a:lnTo>
                  <a:pt x="3639" y="1729"/>
                </a:lnTo>
                <a:lnTo>
                  <a:pt x="3696" y="1770"/>
                </a:lnTo>
                <a:lnTo>
                  <a:pt x="3749" y="1817"/>
                </a:lnTo>
                <a:lnTo>
                  <a:pt x="3799" y="1868"/>
                </a:lnTo>
                <a:lnTo>
                  <a:pt x="3842" y="1924"/>
                </a:lnTo>
                <a:lnTo>
                  <a:pt x="3881" y="1983"/>
                </a:lnTo>
                <a:lnTo>
                  <a:pt x="3912" y="2046"/>
                </a:lnTo>
                <a:lnTo>
                  <a:pt x="3939" y="2112"/>
                </a:lnTo>
                <a:lnTo>
                  <a:pt x="3958" y="2182"/>
                </a:lnTo>
                <a:lnTo>
                  <a:pt x="3973" y="2257"/>
                </a:lnTo>
                <a:lnTo>
                  <a:pt x="3982" y="2334"/>
                </a:lnTo>
                <a:lnTo>
                  <a:pt x="3985" y="2417"/>
                </a:lnTo>
                <a:lnTo>
                  <a:pt x="3982" y="2493"/>
                </a:lnTo>
                <a:lnTo>
                  <a:pt x="3973" y="2566"/>
                </a:lnTo>
                <a:lnTo>
                  <a:pt x="3958" y="2638"/>
                </a:lnTo>
                <a:lnTo>
                  <a:pt x="3938" y="2705"/>
                </a:lnTo>
                <a:lnTo>
                  <a:pt x="3911" y="2770"/>
                </a:lnTo>
                <a:lnTo>
                  <a:pt x="3878" y="2833"/>
                </a:lnTo>
                <a:lnTo>
                  <a:pt x="3841" y="2892"/>
                </a:lnTo>
                <a:lnTo>
                  <a:pt x="3796" y="2949"/>
                </a:lnTo>
                <a:lnTo>
                  <a:pt x="3747" y="3004"/>
                </a:lnTo>
                <a:lnTo>
                  <a:pt x="3692" y="3053"/>
                </a:lnTo>
                <a:lnTo>
                  <a:pt x="3636" y="3097"/>
                </a:lnTo>
                <a:lnTo>
                  <a:pt x="3575" y="3134"/>
                </a:lnTo>
                <a:lnTo>
                  <a:pt x="3514" y="3166"/>
                </a:lnTo>
                <a:lnTo>
                  <a:pt x="3448" y="3192"/>
                </a:lnTo>
                <a:lnTo>
                  <a:pt x="3381" y="3213"/>
                </a:lnTo>
                <a:lnTo>
                  <a:pt x="3311" y="3227"/>
                </a:lnTo>
                <a:lnTo>
                  <a:pt x="3238" y="3236"/>
                </a:lnTo>
                <a:lnTo>
                  <a:pt x="3163" y="3238"/>
                </a:lnTo>
                <a:lnTo>
                  <a:pt x="3081" y="3236"/>
                </a:lnTo>
                <a:lnTo>
                  <a:pt x="3004" y="3227"/>
                </a:lnTo>
                <a:lnTo>
                  <a:pt x="2929" y="3213"/>
                </a:lnTo>
                <a:lnTo>
                  <a:pt x="2858" y="3193"/>
                </a:lnTo>
                <a:lnTo>
                  <a:pt x="2790" y="3168"/>
                </a:lnTo>
                <a:lnTo>
                  <a:pt x="2725" y="3137"/>
                </a:lnTo>
                <a:lnTo>
                  <a:pt x="2663" y="3100"/>
                </a:lnTo>
                <a:lnTo>
                  <a:pt x="2605" y="3057"/>
                </a:lnTo>
                <a:lnTo>
                  <a:pt x="2550" y="3010"/>
                </a:lnTo>
                <a:lnTo>
                  <a:pt x="2498" y="2955"/>
                </a:lnTo>
                <a:lnTo>
                  <a:pt x="2450" y="2896"/>
                </a:lnTo>
                <a:lnTo>
                  <a:pt x="2404" y="2831"/>
                </a:lnTo>
                <a:lnTo>
                  <a:pt x="2358" y="2754"/>
                </a:lnTo>
                <a:lnTo>
                  <a:pt x="2317" y="2671"/>
                </a:lnTo>
                <a:lnTo>
                  <a:pt x="2282" y="2586"/>
                </a:lnTo>
                <a:lnTo>
                  <a:pt x="2251" y="2496"/>
                </a:lnTo>
                <a:lnTo>
                  <a:pt x="2227" y="2402"/>
                </a:lnTo>
                <a:lnTo>
                  <a:pt x="2208" y="2303"/>
                </a:lnTo>
                <a:lnTo>
                  <a:pt x="2195" y="2200"/>
                </a:lnTo>
                <a:lnTo>
                  <a:pt x="2186" y="2094"/>
                </a:lnTo>
                <a:lnTo>
                  <a:pt x="2184" y="1983"/>
                </a:lnTo>
                <a:lnTo>
                  <a:pt x="2187" y="1855"/>
                </a:lnTo>
                <a:lnTo>
                  <a:pt x="2197" y="1730"/>
                </a:lnTo>
                <a:lnTo>
                  <a:pt x="2214" y="1607"/>
                </a:lnTo>
                <a:lnTo>
                  <a:pt x="2237" y="1488"/>
                </a:lnTo>
                <a:lnTo>
                  <a:pt x="2266" y="1370"/>
                </a:lnTo>
                <a:lnTo>
                  <a:pt x="2302" y="1256"/>
                </a:lnTo>
                <a:lnTo>
                  <a:pt x="2346" y="1144"/>
                </a:lnTo>
                <a:lnTo>
                  <a:pt x="2395" y="1036"/>
                </a:lnTo>
                <a:lnTo>
                  <a:pt x="2451" y="929"/>
                </a:lnTo>
                <a:lnTo>
                  <a:pt x="2514" y="826"/>
                </a:lnTo>
                <a:lnTo>
                  <a:pt x="2576" y="734"/>
                </a:lnTo>
                <a:lnTo>
                  <a:pt x="2644" y="646"/>
                </a:lnTo>
                <a:lnTo>
                  <a:pt x="2718" y="561"/>
                </a:lnTo>
                <a:lnTo>
                  <a:pt x="2797" y="480"/>
                </a:lnTo>
                <a:lnTo>
                  <a:pt x="2882" y="401"/>
                </a:lnTo>
                <a:lnTo>
                  <a:pt x="2973" y="327"/>
                </a:lnTo>
                <a:lnTo>
                  <a:pt x="3068" y="254"/>
                </a:lnTo>
                <a:lnTo>
                  <a:pt x="3171" y="185"/>
                </a:lnTo>
                <a:lnTo>
                  <a:pt x="3277" y="120"/>
                </a:lnTo>
                <a:lnTo>
                  <a:pt x="3389" y="58"/>
                </a:lnTo>
                <a:lnTo>
                  <a:pt x="3508" y="0"/>
                </a:lnTo>
                <a:close/>
                <a:moveTo>
                  <a:pt x="1324" y="0"/>
                </a:moveTo>
                <a:lnTo>
                  <a:pt x="1443" y="232"/>
                </a:lnTo>
                <a:lnTo>
                  <a:pt x="1344" y="277"/>
                </a:lnTo>
                <a:lnTo>
                  <a:pt x="1250" y="329"/>
                </a:lnTo>
                <a:lnTo>
                  <a:pt x="1158" y="386"/>
                </a:lnTo>
                <a:lnTo>
                  <a:pt x="1070" y="450"/>
                </a:lnTo>
                <a:lnTo>
                  <a:pt x="986" y="519"/>
                </a:lnTo>
                <a:lnTo>
                  <a:pt x="905" y="594"/>
                </a:lnTo>
                <a:lnTo>
                  <a:pt x="827" y="676"/>
                </a:lnTo>
                <a:lnTo>
                  <a:pt x="753" y="763"/>
                </a:lnTo>
                <a:lnTo>
                  <a:pt x="685" y="853"/>
                </a:lnTo>
                <a:lnTo>
                  <a:pt x="627" y="944"/>
                </a:lnTo>
                <a:lnTo>
                  <a:pt x="577" y="1035"/>
                </a:lnTo>
                <a:lnTo>
                  <a:pt x="536" y="1126"/>
                </a:lnTo>
                <a:lnTo>
                  <a:pt x="505" y="1217"/>
                </a:lnTo>
                <a:lnTo>
                  <a:pt x="482" y="1309"/>
                </a:lnTo>
                <a:lnTo>
                  <a:pt x="469" y="1402"/>
                </a:lnTo>
                <a:lnTo>
                  <a:pt x="464" y="1494"/>
                </a:lnTo>
                <a:lnTo>
                  <a:pt x="466" y="1555"/>
                </a:lnTo>
                <a:lnTo>
                  <a:pt x="470" y="1612"/>
                </a:lnTo>
                <a:lnTo>
                  <a:pt x="478" y="1666"/>
                </a:lnTo>
                <a:lnTo>
                  <a:pt x="488" y="1717"/>
                </a:lnTo>
                <a:lnTo>
                  <a:pt x="502" y="1764"/>
                </a:lnTo>
                <a:lnTo>
                  <a:pt x="564" y="1718"/>
                </a:lnTo>
                <a:lnTo>
                  <a:pt x="628" y="1681"/>
                </a:lnTo>
                <a:lnTo>
                  <a:pt x="695" y="1649"/>
                </a:lnTo>
                <a:lnTo>
                  <a:pt x="762" y="1625"/>
                </a:lnTo>
                <a:lnTo>
                  <a:pt x="832" y="1608"/>
                </a:lnTo>
                <a:lnTo>
                  <a:pt x="905" y="1597"/>
                </a:lnTo>
                <a:lnTo>
                  <a:pt x="978" y="1594"/>
                </a:lnTo>
                <a:lnTo>
                  <a:pt x="1054" y="1597"/>
                </a:lnTo>
                <a:lnTo>
                  <a:pt x="1127" y="1605"/>
                </a:lnTo>
                <a:lnTo>
                  <a:pt x="1197" y="1619"/>
                </a:lnTo>
                <a:lnTo>
                  <a:pt x="1265" y="1639"/>
                </a:lnTo>
                <a:lnTo>
                  <a:pt x="1330" y="1663"/>
                </a:lnTo>
                <a:lnTo>
                  <a:pt x="1391" y="1693"/>
                </a:lnTo>
                <a:lnTo>
                  <a:pt x="1452" y="1729"/>
                </a:lnTo>
                <a:lnTo>
                  <a:pt x="1509" y="1770"/>
                </a:lnTo>
                <a:lnTo>
                  <a:pt x="1563" y="1817"/>
                </a:lnTo>
                <a:lnTo>
                  <a:pt x="1608" y="1863"/>
                </a:lnTo>
                <a:lnTo>
                  <a:pt x="1649" y="1913"/>
                </a:lnTo>
                <a:lnTo>
                  <a:pt x="1684" y="1965"/>
                </a:lnTo>
                <a:lnTo>
                  <a:pt x="1715" y="2020"/>
                </a:lnTo>
                <a:lnTo>
                  <a:pt x="1742" y="2078"/>
                </a:lnTo>
                <a:lnTo>
                  <a:pt x="1762" y="2140"/>
                </a:lnTo>
                <a:lnTo>
                  <a:pt x="1779" y="2204"/>
                </a:lnTo>
                <a:lnTo>
                  <a:pt x="1791" y="2272"/>
                </a:lnTo>
                <a:lnTo>
                  <a:pt x="1799" y="2343"/>
                </a:lnTo>
                <a:lnTo>
                  <a:pt x="1801" y="2417"/>
                </a:lnTo>
                <a:lnTo>
                  <a:pt x="1797" y="2493"/>
                </a:lnTo>
                <a:lnTo>
                  <a:pt x="1789" y="2566"/>
                </a:lnTo>
                <a:lnTo>
                  <a:pt x="1773" y="2638"/>
                </a:lnTo>
                <a:lnTo>
                  <a:pt x="1751" y="2706"/>
                </a:lnTo>
                <a:lnTo>
                  <a:pt x="1722" y="2773"/>
                </a:lnTo>
                <a:lnTo>
                  <a:pt x="1689" y="2837"/>
                </a:lnTo>
                <a:lnTo>
                  <a:pt x="1649" y="2897"/>
                </a:lnTo>
                <a:lnTo>
                  <a:pt x="1604" y="2953"/>
                </a:lnTo>
                <a:lnTo>
                  <a:pt x="1556" y="3005"/>
                </a:lnTo>
                <a:lnTo>
                  <a:pt x="1504" y="3052"/>
                </a:lnTo>
                <a:lnTo>
                  <a:pt x="1447" y="3094"/>
                </a:lnTo>
                <a:lnTo>
                  <a:pt x="1387" y="3132"/>
                </a:lnTo>
                <a:lnTo>
                  <a:pt x="1324" y="3164"/>
                </a:lnTo>
                <a:lnTo>
                  <a:pt x="1257" y="3191"/>
                </a:lnTo>
                <a:lnTo>
                  <a:pt x="1191" y="3211"/>
                </a:lnTo>
                <a:lnTo>
                  <a:pt x="1122" y="3227"/>
                </a:lnTo>
                <a:lnTo>
                  <a:pt x="1051" y="3236"/>
                </a:lnTo>
                <a:lnTo>
                  <a:pt x="978" y="3238"/>
                </a:lnTo>
                <a:lnTo>
                  <a:pt x="897" y="3236"/>
                </a:lnTo>
                <a:lnTo>
                  <a:pt x="820" y="3227"/>
                </a:lnTo>
                <a:lnTo>
                  <a:pt x="745" y="3213"/>
                </a:lnTo>
                <a:lnTo>
                  <a:pt x="674" y="3193"/>
                </a:lnTo>
                <a:lnTo>
                  <a:pt x="606" y="3168"/>
                </a:lnTo>
                <a:lnTo>
                  <a:pt x="541" y="3137"/>
                </a:lnTo>
                <a:lnTo>
                  <a:pt x="480" y="3100"/>
                </a:lnTo>
                <a:lnTo>
                  <a:pt x="422" y="3057"/>
                </a:lnTo>
                <a:lnTo>
                  <a:pt x="366" y="3010"/>
                </a:lnTo>
                <a:lnTo>
                  <a:pt x="314" y="2955"/>
                </a:lnTo>
                <a:lnTo>
                  <a:pt x="266" y="2896"/>
                </a:lnTo>
                <a:lnTo>
                  <a:pt x="220" y="2831"/>
                </a:lnTo>
                <a:lnTo>
                  <a:pt x="174" y="2754"/>
                </a:lnTo>
                <a:lnTo>
                  <a:pt x="133" y="2671"/>
                </a:lnTo>
                <a:lnTo>
                  <a:pt x="98" y="2586"/>
                </a:lnTo>
                <a:lnTo>
                  <a:pt x="68" y="2496"/>
                </a:lnTo>
                <a:lnTo>
                  <a:pt x="43" y="2402"/>
                </a:lnTo>
                <a:lnTo>
                  <a:pt x="24" y="2303"/>
                </a:lnTo>
                <a:lnTo>
                  <a:pt x="11" y="2200"/>
                </a:lnTo>
                <a:lnTo>
                  <a:pt x="2" y="2094"/>
                </a:lnTo>
                <a:lnTo>
                  <a:pt x="0" y="1983"/>
                </a:lnTo>
                <a:lnTo>
                  <a:pt x="4" y="1855"/>
                </a:lnTo>
                <a:lnTo>
                  <a:pt x="13" y="1730"/>
                </a:lnTo>
                <a:lnTo>
                  <a:pt x="30" y="1607"/>
                </a:lnTo>
                <a:lnTo>
                  <a:pt x="53" y="1488"/>
                </a:lnTo>
                <a:lnTo>
                  <a:pt x="82" y="1370"/>
                </a:lnTo>
                <a:lnTo>
                  <a:pt x="118" y="1256"/>
                </a:lnTo>
                <a:lnTo>
                  <a:pt x="162" y="1144"/>
                </a:lnTo>
                <a:lnTo>
                  <a:pt x="211" y="1036"/>
                </a:lnTo>
                <a:lnTo>
                  <a:pt x="267" y="929"/>
                </a:lnTo>
                <a:lnTo>
                  <a:pt x="330" y="826"/>
                </a:lnTo>
                <a:lnTo>
                  <a:pt x="393" y="734"/>
                </a:lnTo>
                <a:lnTo>
                  <a:pt x="460" y="646"/>
                </a:lnTo>
                <a:lnTo>
                  <a:pt x="534" y="561"/>
                </a:lnTo>
                <a:lnTo>
                  <a:pt x="614" y="480"/>
                </a:lnTo>
                <a:lnTo>
                  <a:pt x="698" y="401"/>
                </a:lnTo>
                <a:lnTo>
                  <a:pt x="789" y="327"/>
                </a:lnTo>
                <a:lnTo>
                  <a:pt x="884" y="254"/>
                </a:lnTo>
                <a:lnTo>
                  <a:pt x="987" y="185"/>
                </a:lnTo>
                <a:lnTo>
                  <a:pt x="1093" y="120"/>
                </a:lnTo>
                <a:lnTo>
                  <a:pt x="1205" y="58"/>
                </a:lnTo>
                <a:lnTo>
                  <a:pt x="1324" y="0"/>
                </a:ln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D5C"/>
              </a:solidFill>
              <a:effectLst/>
              <a:uLnTx/>
              <a:uFillTx/>
              <a:latin typeface="Aptos" panose="020B0004020202020204" pitchFamily="34" charset="0"/>
              <a:ea typeface="Cambria"/>
              <a:cs typeface="Cambria"/>
              <a:sym typeface="Cambria"/>
            </a:endParaRPr>
          </a:p>
        </p:txBody>
      </p:sp>
    </p:spTree>
    <p:extLst>
      <p:ext uri="{BB962C8B-B14F-4D97-AF65-F5344CB8AC3E}">
        <p14:creationId xmlns:p14="http://schemas.microsoft.com/office/powerpoint/2010/main" val="1283520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Light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FFF7D1-F199-1478-2375-F968D11BB120}"/>
              </a:ext>
            </a:extLst>
          </p:cNvPr>
          <p:cNvSpPr/>
          <p:nvPr userDrawn="1"/>
        </p:nvSpPr>
        <p:spPr>
          <a:xfrm>
            <a:off x="1" y="0"/>
            <a:ext cx="9144000" cy="3923940"/>
          </a:xfrm>
          <a:prstGeom prst="rect">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8" name="Title 7">
            <a:extLst>
              <a:ext uri="{FF2B5EF4-FFF2-40B4-BE49-F238E27FC236}">
                <a16:creationId xmlns:a16="http://schemas.microsoft.com/office/drawing/2014/main" id="{9D84FB24-3E82-2476-33B1-F3DA0218BB54}"/>
              </a:ext>
            </a:extLst>
          </p:cNvPr>
          <p:cNvSpPr>
            <a:spLocks noGrp="1"/>
          </p:cNvSpPr>
          <p:nvPr>
            <p:ph type="title" hasCustomPrompt="1"/>
          </p:nvPr>
        </p:nvSpPr>
        <p:spPr>
          <a:xfrm>
            <a:off x="1230130" y="1065910"/>
            <a:ext cx="6683740" cy="1746504"/>
          </a:xfrm>
        </p:spPr>
        <p:txBody>
          <a:bodyPr anchor="ctr" anchorCtr="0"/>
          <a:lstStyle>
            <a:lvl1pPr algn="ctr">
              <a:defRPr sz="4000">
                <a:solidFill>
                  <a:schemeClr val="bg1"/>
                </a:solidFill>
              </a:defRPr>
            </a:lvl1pPr>
          </a:lstStyle>
          <a:p>
            <a:r>
              <a:rPr lang="en-US" dirty="0"/>
              <a:t>Section Title — </a:t>
            </a:r>
            <a:br>
              <a:rPr lang="en-US" dirty="0"/>
            </a:br>
            <a:r>
              <a:rPr lang="en-US" dirty="0"/>
              <a:t>Aptos Black 40 pt.</a:t>
            </a:r>
          </a:p>
        </p:txBody>
      </p:sp>
      <p:sp>
        <p:nvSpPr>
          <p:cNvPr id="12" name="Oval 11">
            <a:extLst>
              <a:ext uri="{FF2B5EF4-FFF2-40B4-BE49-F238E27FC236}">
                <a16:creationId xmlns:a16="http://schemas.microsoft.com/office/drawing/2014/main" id="{931CBB16-7AF2-312E-9D58-BE42854F25BE}"/>
              </a:ext>
            </a:extLst>
          </p:cNvPr>
          <p:cNvSpPr/>
          <p:nvPr userDrawn="1"/>
        </p:nvSpPr>
        <p:spPr>
          <a:xfrm>
            <a:off x="3766458" y="3086284"/>
            <a:ext cx="1611084" cy="1611084"/>
          </a:xfrm>
          <a:prstGeom prst="ellipse">
            <a:avLst/>
          </a:prstGeom>
          <a:solidFill>
            <a:srgbClr val="00A8E2"/>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3" name="Text Placeholder 2"/>
          <p:cNvSpPr>
            <a:spLocks noGrp="1"/>
          </p:cNvSpPr>
          <p:nvPr>
            <p:ph type="body" idx="1" hasCustomPrompt="1"/>
          </p:nvPr>
        </p:nvSpPr>
        <p:spPr>
          <a:xfrm>
            <a:off x="3809483" y="3329256"/>
            <a:ext cx="1525034" cy="1125140"/>
          </a:xfrm>
          <a:prstGeom prst="rect">
            <a:avLst/>
          </a:prstGeom>
        </p:spPr>
        <p:txBody>
          <a:bodyPr anchor="ctr"/>
          <a:lstStyle>
            <a:lvl1pPr marL="0" indent="0" algn="ctr">
              <a:spcBef>
                <a:spcPts val="0"/>
              </a:spcBef>
              <a:spcAft>
                <a:spcPts val="0"/>
              </a:spcAft>
              <a:buNone/>
              <a:defRPr sz="9000" b="0" kern="1200" spc="0" baseline="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
        <p:nvSpPr>
          <p:cNvPr id="2" name="Rectangle 1">
            <a:extLst>
              <a:ext uri="{FF2B5EF4-FFF2-40B4-BE49-F238E27FC236}">
                <a16:creationId xmlns:a16="http://schemas.microsoft.com/office/drawing/2014/main" id="{982BD1C2-DAB1-A067-E138-D4B29441CDE4}"/>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86421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ve Section Header Light Blue">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43F8E7F2-190E-13E7-9A43-8F8B244EAC4B}"/>
              </a:ext>
            </a:extLst>
          </p:cNvPr>
          <p:cNvSpPr/>
          <p:nvPr userDrawn="1"/>
        </p:nvSpPr>
        <p:spPr>
          <a:xfrm>
            <a:off x="1" y="-1"/>
            <a:ext cx="9144000" cy="4270362"/>
          </a:xfrm>
          <a:custGeom>
            <a:avLst/>
            <a:gdLst>
              <a:gd name="connsiteX0" fmla="*/ 0 w 9144000"/>
              <a:gd name="connsiteY0" fmla="*/ 0 h 4270362"/>
              <a:gd name="connsiteX1" fmla="*/ 9143999 w 9144000"/>
              <a:gd name="connsiteY1" fmla="*/ 0 h 4270362"/>
              <a:gd name="connsiteX2" fmla="*/ 9143999 w 9144000"/>
              <a:gd name="connsiteY2" fmla="*/ 1565908 h 4270362"/>
              <a:gd name="connsiteX3" fmla="*/ 9144000 w 9144000"/>
              <a:gd name="connsiteY3" fmla="*/ 1565907 h 4270362"/>
              <a:gd name="connsiteX4" fmla="*/ 9144000 w 9144000"/>
              <a:gd name="connsiteY4" fmla="*/ 3896580 h 4270362"/>
              <a:gd name="connsiteX5" fmla="*/ 0 w 9144000"/>
              <a:gd name="connsiteY5" fmla="*/ 3896580 h 4270362"/>
              <a:gd name="connsiteX6" fmla="*/ 0 w 9144000"/>
              <a:gd name="connsiteY6" fmla="*/ 2571750 h 4270362"/>
              <a:gd name="connsiteX7" fmla="*/ 0 w 9144000"/>
              <a:gd name="connsiteY7" fmla="*/ 1565907 h 427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4270362">
                <a:moveTo>
                  <a:pt x="0" y="0"/>
                </a:moveTo>
                <a:lnTo>
                  <a:pt x="9143999" y="0"/>
                </a:lnTo>
                <a:lnTo>
                  <a:pt x="9143999" y="1565908"/>
                </a:lnTo>
                <a:lnTo>
                  <a:pt x="9144000" y="1565907"/>
                </a:lnTo>
                <a:lnTo>
                  <a:pt x="9144000" y="3896580"/>
                </a:lnTo>
                <a:cubicBezTo>
                  <a:pt x="6096000" y="5191399"/>
                  <a:pt x="3048000" y="2601762"/>
                  <a:pt x="0" y="3896580"/>
                </a:cubicBezTo>
                <a:lnTo>
                  <a:pt x="0" y="2571750"/>
                </a:lnTo>
                <a:lnTo>
                  <a:pt x="0" y="1565907"/>
                </a:lnTo>
                <a:close/>
              </a:path>
            </a:pathLst>
          </a:custGeom>
          <a:solidFill>
            <a:srgbClr val="00A8E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2" name="Oval 11">
            <a:extLst>
              <a:ext uri="{FF2B5EF4-FFF2-40B4-BE49-F238E27FC236}">
                <a16:creationId xmlns:a16="http://schemas.microsoft.com/office/drawing/2014/main" id="{931CBB16-7AF2-312E-9D58-BE42854F25BE}"/>
              </a:ext>
            </a:extLst>
          </p:cNvPr>
          <p:cNvSpPr/>
          <p:nvPr userDrawn="1"/>
        </p:nvSpPr>
        <p:spPr>
          <a:xfrm>
            <a:off x="3766458" y="3086284"/>
            <a:ext cx="1611084" cy="1611084"/>
          </a:xfrm>
          <a:prstGeom prst="ellipse">
            <a:avLst/>
          </a:prstGeom>
          <a:solidFill>
            <a:srgbClr val="00A8E2"/>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6" name="Title 7">
            <a:extLst>
              <a:ext uri="{FF2B5EF4-FFF2-40B4-BE49-F238E27FC236}">
                <a16:creationId xmlns:a16="http://schemas.microsoft.com/office/drawing/2014/main" id="{1733018D-A133-F541-F2C3-6F50D56D9E79}"/>
              </a:ext>
            </a:extLst>
          </p:cNvPr>
          <p:cNvSpPr>
            <a:spLocks noGrp="1"/>
          </p:cNvSpPr>
          <p:nvPr>
            <p:ph type="title" hasCustomPrompt="1"/>
          </p:nvPr>
        </p:nvSpPr>
        <p:spPr>
          <a:xfrm>
            <a:off x="1230130" y="1065910"/>
            <a:ext cx="6683740" cy="1746504"/>
          </a:xfrm>
        </p:spPr>
        <p:txBody>
          <a:bodyPr anchor="ctr" anchorCtr="0"/>
          <a:lstStyle>
            <a:lvl1pPr algn="ctr">
              <a:defRPr sz="4000">
                <a:solidFill>
                  <a:schemeClr val="bg1"/>
                </a:solidFill>
              </a:defRPr>
            </a:lvl1pPr>
          </a:lstStyle>
          <a:p>
            <a:r>
              <a:rPr lang="en-US" dirty="0"/>
              <a:t>Section Title — </a:t>
            </a:r>
            <a:br>
              <a:rPr lang="en-US" dirty="0"/>
            </a:br>
            <a:r>
              <a:rPr lang="en-US" dirty="0"/>
              <a:t>Aptos Black 40 pt.</a:t>
            </a:r>
          </a:p>
        </p:txBody>
      </p:sp>
      <p:sp>
        <p:nvSpPr>
          <p:cNvPr id="9" name="Text Placeholder 2">
            <a:extLst>
              <a:ext uri="{FF2B5EF4-FFF2-40B4-BE49-F238E27FC236}">
                <a16:creationId xmlns:a16="http://schemas.microsoft.com/office/drawing/2014/main" id="{E45D56B8-6237-7ECF-88DE-7CF5DCA3B95B}"/>
              </a:ext>
            </a:extLst>
          </p:cNvPr>
          <p:cNvSpPr>
            <a:spLocks noGrp="1"/>
          </p:cNvSpPr>
          <p:nvPr>
            <p:ph type="body" idx="1" hasCustomPrompt="1"/>
          </p:nvPr>
        </p:nvSpPr>
        <p:spPr>
          <a:xfrm>
            <a:off x="3809483" y="3329256"/>
            <a:ext cx="1525034" cy="1125140"/>
          </a:xfrm>
          <a:prstGeom prst="rect">
            <a:avLst/>
          </a:prstGeom>
        </p:spPr>
        <p:txBody>
          <a:bodyPr anchor="ctr"/>
          <a:lstStyle>
            <a:lvl1pPr marL="0" indent="0" algn="ctr">
              <a:spcBef>
                <a:spcPts val="0"/>
              </a:spcBef>
              <a:spcAft>
                <a:spcPts val="0"/>
              </a:spcAft>
              <a:buNone/>
              <a:defRPr sz="9000" b="0" kern="1200" spc="0" baseline="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
        <p:nvSpPr>
          <p:cNvPr id="2" name="Rectangle 1">
            <a:extLst>
              <a:ext uri="{FF2B5EF4-FFF2-40B4-BE49-F238E27FC236}">
                <a16:creationId xmlns:a16="http://schemas.microsoft.com/office/drawing/2014/main" id="{024DA918-45A3-F32C-9ED7-5956623AC807}"/>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432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ircle Section Header Light Blue">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0A48A5C7-C7B2-70FE-4BE4-148F576BB126}"/>
              </a:ext>
            </a:extLst>
          </p:cNvPr>
          <p:cNvSpPr/>
          <p:nvPr userDrawn="1"/>
        </p:nvSpPr>
        <p:spPr>
          <a:xfrm>
            <a:off x="0" y="3142420"/>
            <a:ext cx="9144000" cy="2001080"/>
          </a:xfrm>
          <a:custGeom>
            <a:avLst/>
            <a:gdLst>
              <a:gd name="connsiteX0" fmla="*/ 3654493 w 9144000"/>
              <a:gd name="connsiteY0" fmla="*/ 572754 h 2001080"/>
              <a:gd name="connsiteX1" fmla="*/ 4762393 w 9144000"/>
              <a:gd name="connsiteY1" fmla="*/ 1681416 h 2001080"/>
              <a:gd name="connsiteX2" fmla="*/ 4739885 w 9144000"/>
              <a:gd name="connsiteY2" fmla="*/ 1904850 h 2001080"/>
              <a:gd name="connsiteX3" fmla="*/ 4710034 w 9144000"/>
              <a:gd name="connsiteY3" fmla="*/ 2001080 h 2001080"/>
              <a:gd name="connsiteX4" fmla="*/ 2598953 w 9144000"/>
              <a:gd name="connsiteY4" fmla="*/ 2001080 h 2001080"/>
              <a:gd name="connsiteX5" fmla="*/ 2569102 w 9144000"/>
              <a:gd name="connsiteY5" fmla="*/ 1904850 h 2001080"/>
              <a:gd name="connsiteX6" fmla="*/ 2546593 w 9144000"/>
              <a:gd name="connsiteY6" fmla="*/ 1681416 h 2001080"/>
              <a:gd name="connsiteX7" fmla="*/ 3654493 w 9144000"/>
              <a:gd name="connsiteY7" fmla="*/ 572754 h 2001080"/>
              <a:gd name="connsiteX8" fmla="*/ 6284744 w 9144000"/>
              <a:gd name="connsiteY8" fmla="*/ 350905 h 2001080"/>
              <a:gd name="connsiteX9" fmla="*/ 6341648 w 9144000"/>
              <a:gd name="connsiteY9" fmla="*/ 397983 h 2001080"/>
              <a:gd name="connsiteX10" fmla="*/ 6570185 w 9144000"/>
              <a:gd name="connsiteY10" fmla="*/ 951227 h 2001080"/>
              <a:gd name="connsiteX11" fmla="*/ 6226169 w 9144000"/>
              <a:gd name="connsiteY11" fmla="*/ 1600010 h 2001080"/>
              <a:gd name="connsiteX12" fmla="*/ 6128560 w 9144000"/>
              <a:gd name="connsiteY12" fmla="*/ 1653135 h 2001080"/>
              <a:gd name="connsiteX13" fmla="*/ 6092764 w 9144000"/>
              <a:gd name="connsiteY13" fmla="*/ 1595667 h 2001080"/>
              <a:gd name="connsiteX14" fmla="*/ 5967300 w 9144000"/>
              <a:gd name="connsiteY14" fmla="*/ 1099205 h 2001080"/>
              <a:gd name="connsiteX15" fmla="*/ 6271766 w 9144000"/>
              <a:gd name="connsiteY15" fmla="*/ 362723 h 2001080"/>
              <a:gd name="connsiteX16" fmla="*/ 9114174 w 9144000"/>
              <a:gd name="connsiteY16" fmla="*/ 278072 h 2001080"/>
              <a:gd name="connsiteX17" fmla="*/ 9144000 w 9144000"/>
              <a:gd name="connsiteY17" fmla="*/ 281068 h 2001080"/>
              <a:gd name="connsiteX18" fmla="*/ 9144000 w 9144000"/>
              <a:gd name="connsiteY18" fmla="*/ 1353400 h 2001080"/>
              <a:gd name="connsiteX19" fmla="*/ 9114174 w 9144000"/>
              <a:gd name="connsiteY19" fmla="*/ 1356396 h 2001080"/>
              <a:gd name="connsiteX20" fmla="*/ 8573098 w 9144000"/>
              <a:gd name="connsiteY20" fmla="*/ 817234 h 2001080"/>
              <a:gd name="connsiteX21" fmla="*/ 9114174 w 9144000"/>
              <a:gd name="connsiteY21" fmla="*/ 278072 h 2001080"/>
              <a:gd name="connsiteX22" fmla="*/ 5789909 w 9144000"/>
              <a:gd name="connsiteY22" fmla="*/ 168822 h 2001080"/>
              <a:gd name="connsiteX23" fmla="*/ 6226169 w 9144000"/>
              <a:gd name="connsiteY23" fmla="*/ 302445 h 2001080"/>
              <a:gd name="connsiteX24" fmla="*/ 6273403 w 9144000"/>
              <a:gd name="connsiteY24" fmla="*/ 341522 h 2001080"/>
              <a:gd name="connsiteX25" fmla="*/ 6261450 w 9144000"/>
              <a:gd name="connsiteY25" fmla="*/ 352407 h 2001080"/>
              <a:gd name="connsiteX26" fmla="*/ 5952711 w 9144000"/>
              <a:gd name="connsiteY26" fmla="*/ 1099205 h 2001080"/>
              <a:gd name="connsiteX27" fmla="*/ 6079936 w 9144000"/>
              <a:gd name="connsiteY27" fmla="*/ 1602621 h 2001080"/>
              <a:gd name="connsiteX28" fmla="*/ 6115745 w 9144000"/>
              <a:gd name="connsiteY28" fmla="*/ 1660109 h 2001080"/>
              <a:gd name="connsiteX29" fmla="*/ 6093628 w 9144000"/>
              <a:gd name="connsiteY29" fmla="*/ 1672147 h 2001080"/>
              <a:gd name="connsiteX30" fmla="*/ 5789909 w 9144000"/>
              <a:gd name="connsiteY30" fmla="*/ 1733632 h 2001080"/>
              <a:gd name="connsiteX31" fmla="*/ 5009633 w 9144000"/>
              <a:gd name="connsiteY31" fmla="*/ 951227 h 2001080"/>
              <a:gd name="connsiteX32" fmla="*/ 5789909 w 9144000"/>
              <a:gd name="connsiteY32" fmla="*/ 168822 h 2001080"/>
              <a:gd name="connsiteX33" fmla="*/ 7006811 w 9144000"/>
              <a:gd name="connsiteY33" fmla="*/ 57662 h 2001080"/>
              <a:gd name="connsiteX34" fmla="*/ 8046322 w 9144000"/>
              <a:gd name="connsiteY34" fmla="*/ 1099205 h 2001080"/>
              <a:gd name="connsiteX35" fmla="*/ 7588012 w 9144000"/>
              <a:gd name="connsiteY35" fmla="*/ 1962869 h 2001080"/>
              <a:gd name="connsiteX36" fmla="*/ 7525237 w 9144000"/>
              <a:gd name="connsiteY36" fmla="*/ 2001080 h 2001080"/>
              <a:gd name="connsiteX37" fmla="*/ 6488386 w 9144000"/>
              <a:gd name="connsiteY37" fmla="*/ 2001080 h 2001080"/>
              <a:gd name="connsiteX38" fmla="*/ 6425611 w 9144000"/>
              <a:gd name="connsiteY38" fmla="*/ 1962869 h 2001080"/>
              <a:gd name="connsiteX39" fmla="*/ 6159085 w 9144000"/>
              <a:gd name="connsiteY39" fmla="*/ 1702142 h 2001080"/>
              <a:gd name="connsiteX40" fmla="*/ 6135478 w 9144000"/>
              <a:gd name="connsiteY40" fmla="*/ 1664242 h 2001080"/>
              <a:gd name="connsiteX41" fmla="*/ 6233506 w 9144000"/>
              <a:gd name="connsiteY41" fmla="*/ 1610892 h 2001080"/>
              <a:gd name="connsiteX42" fmla="*/ 6583308 w 9144000"/>
              <a:gd name="connsiteY42" fmla="*/ 951227 h 2001080"/>
              <a:gd name="connsiteX43" fmla="*/ 6350927 w 9144000"/>
              <a:gd name="connsiteY43" fmla="*/ 388704 h 2001080"/>
              <a:gd name="connsiteX44" fmla="*/ 6294499 w 9144000"/>
              <a:gd name="connsiteY44" fmla="*/ 342022 h 2001080"/>
              <a:gd name="connsiteX45" fmla="*/ 6345586 w 9144000"/>
              <a:gd name="connsiteY45" fmla="*/ 295500 h 2001080"/>
              <a:gd name="connsiteX46" fmla="*/ 7006811 w 9144000"/>
              <a:gd name="connsiteY46" fmla="*/ 57662 h 2001080"/>
              <a:gd name="connsiteX47" fmla="*/ 7916216 w 9144000"/>
              <a:gd name="connsiteY47" fmla="*/ 0 h 2001080"/>
              <a:gd name="connsiteX48" fmla="*/ 8656365 w 9144000"/>
              <a:gd name="connsiteY48" fmla="*/ 0 h 2001080"/>
              <a:gd name="connsiteX49" fmla="*/ 8684842 w 9144000"/>
              <a:gd name="connsiteY49" fmla="*/ 52280 h 2001080"/>
              <a:gd name="connsiteX50" fmla="*/ 8718834 w 9144000"/>
              <a:gd name="connsiteY50" fmla="*/ 220046 h 2001080"/>
              <a:gd name="connsiteX51" fmla="*/ 8286290 w 9144000"/>
              <a:gd name="connsiteY51" fmla="*/ 651050 h 2001080"/>
              <a:gd name="connsiteX52" fmla="*/ 7853746 w 9144000"/>
              <a:gd name="connsiteY52" fmla="*/ 220046 h 2001080"/>
              <a:gd name="connsiteX53" fmla="*/ 7887738 w 9144000"/>
              <a:gd name="connsiteY53" fmla="*/ 52280 h 2001080"/>
              <a:gd name="connsiteX54" fmla="*/ 0 w 9144000"/>
              <a:gd name="connsiteY54" fmla="*/ 0 h 2001080"/>
              <a:gd name="connsiteX55" fmla="*/ 7898631 w 9144000"/>
              <a:gd name="connsiteY55" fmla="*/ 0 h 2001080"/>
              <a:gd name="connsiteX56" fmla="*/ 7873445 w 9144000"/>
              <a:gd name="connsiteY56" fmla="*/ 46242 h 2001080"/>
              <a:gd name="connsiteX57" fmla="*/ 7838234 w 9144000"/>
              <a:gd name="connsiteY57" fmla="*/ 220046 h 2001080"/>
              <a:gd name="connsiteX58" fmla="*/ 8286290 w 9144000"/>
              <a:gd name="connsiteY58" fmla="*/ 666562 h 2001080"/>
              <a:gd name="connsiteX59" fmla="*/ 8734346 w 9144000"/>
              <a:gd name="connsiteY59" fmla="*/ 220046 h 2001080"/>
              <a:gd name="connsiteX60" fmla="*/ 8699135 w 9144000"/>
              <a:gd name="connsiteY60" fmla="*/ 46242 h 2001080"/>
              <a:gd name="connsiteX61" fmla="*/ 8673950 w 9144000"/>
              <a:gd name="connsiteY61" fmla="*/ 0 h 2001080"/>
              <a:gd name="connsiteX62" fmla="*/ 9144000 w 9144000"/>
              <a:gd name="connsiteY62" fmla="*/ 0 h 2001080"/>
              <a:gd name="connsiteX63" fmla="*/ 9144000 w 9144000"/>
              <a:gd name="connsiteY63" fmla="*/ 265617 h 2001080"/>
              <a:gd name="connsiteX64" fmla="*/ 9114174 w 9144000"/>
              <a:gd name="connsiteY64" fmla="*/ 262620 h 2001080"/>
              <a:gd name="connsiteX65" fmla="*/ 8557646 w 9144000"/>
              <a:gd name="connsiteY65" fmla="*/ 817234 h 2001080"/>
              <a:gd name="connsiteX66" fmla="*/ 9114174 w 9144000"/>
              <a:gd name="connsiteY66" fmla="*/ 1371848 h 2001080"/>
              <a:gd name="connsiteX67" fmla="*/ 9144000 w 9144000"/>
              <a:gd name="connsiteY67" fmla="*/ 1368852 h 2001080"/>
              <a:gd name="connsiteX68" fmla="*/ 9144000 w 9144000"/>
              <a:gd name="connsiteY68" fmla="*/ 2001080 h 2001080"/>
              <a:gd name="connsiteX69" fmla="*/ 7553267 w 9144000"/>
              <a:gd name="connsiteY69" fmla="*/ 2001080 h 2001080"/>
              <a:gd name="connsiteX70" fmla="*/ 7596168 w 9144000"/>
              <a:gd name="connsiteY70" fmla="*/ 1974967 h 2001080"/>
              <a:gd name="connsiteX71" fmla="*/ 8060911 w 9144000"/>
              <a:gd name="connsiteY71" fmla="*/ 1099205 h 2001080"/>
              <a:gd name="connsiteX72" fmla="*/ 7006811 w 9144000"/>
              <a:gd name="connsiteY72" fmla="*/ 43073 h 2001080"/>
              <a:gd name="connsiteX73" fmla="*/ 6336306 w 9144000"/>
              <a:gd name="connsiteY73" fmla="*/ 284242 h 2001080"/>
              <a:gd name="connsiteX74" fmla="*/ 6283158 w 9144000"/>
              <a:gd name="connsiteY74" fmla="*/ 332639 h 2001080"/>
              <a:gd name="connsiteX75" fmla="*/ 6233506 w 9144000"/>
              <a:gd name="connsiteY75" fmla="*/ 291563 h 2001080"/>
              <a:gd name="connsiteX76" fmla="*/ 5789909 w 9144000"/>
              <a:gd name="connsiteY76" fmla="*/ 155699 h 2001080"/>
              <a:gd name="connsiteX77" fmla="*/ 4996510 w 9144000"/>
              <a:gd name="connsiteY77" fmla="*/ 951227 h 2001080"/>
              <a:gd name="connsiteX78" fmla="*/ 5789909 w 9144000"/>
              <a:gd name="connsiteY78" fmla="*/ 1746755 h 2001080"/>
              <a:gd name="connsiteX79" fmla="*/ 6098736 w 9144000"/>
              <a:gd name="connsiteY79" fmla="*/ 1684239 h 2001080"/>
              <a:gd name="connsiteX80" fmla="*/ 6122664 w 9144000"/>
              <a:gd name="connsiteY80" fmla="*/ 1671216 h 2001080"/>
              <a:gd name="connsiteX81" fmla="*/ 6147188 w 9144000"/>
              <a:gd name="connsiteY81" fmla="*/ 1710587 h 2001080"/>
              <a:gd name="connsiteX82" fmla="*/ 6417454 w 9144000"/>
              <a:gd name="connsiteY82" fmla="*/ 1974967 h 2001080"/>
              <a:gd name="connsiteX83" fmla="*/ 6460356 w 9144000"/>
              <a:gd name="connsiteY83" fmla="*/ 2001080 h 2001080"/>
              <a:gd name="connsiteX84" fmla="*/ 4726761 w 9144000"/>
              <a:gd name="connsiteY84" fmla="*/ 2001080 h 2001080"/>
              <a:gd name="connsiteX85" fmla="*/ 4755609 w 9144000"/>
              <a:gd name="connsiteY85" fmla="*/ 1908085 h 2001080"/>
              <a:gd name="connsiteX86" fmla="*/ 4778443 w 9144000"/>
              <a:gd name="connsiteY86" fmla="*/ 1681416 h 2001080"/>
              <a:gd name="connsiteX87" fmla="*/ 3654493 w 9144000"/>
              <a:gd name="connsiteY87" fmla="*/ 556704 h 2001080"/>
              <a:gd name="connsiteX88" fmla="*/ 2530543 w 9144000"/>
              <a:gd name="connsiteY88" fmla="*/ 1681416 h 2001080"/>
              <a:gd name="connsiteX89" fmla="*/ 2553378 w 9144000"/>
              <a:gd name="connsiteY89" fmla="*/ 1908085 h 2001080"/>
              <a:gd name="connsiteX90" fmla="*/ 2582226 w 9144000"/>
              <a:gd name="connsiteY90" fmla="*/ 2001080 h 2001080"/>
              <a:gd name="connsiteX91" fmla="*/ 0 w 9144000"/>
              <a:gd name="connsiteY91" fmla="*/ 2001080 h 200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144000" h="2001080">
                <a:moveTo>
                  <a:pt x="3654493" y="572754"/>
                </a:moveTo>
                <a:cubicBezTo>
                  <a:pt x="4266369" y="572754"/>
                  <a:pt x="4762393" y="1069119"/>
                  <a:pt x="4762393" y="1681416"/>
                </a:cubicBezTo>
                <a:cubicBezTo>
                  <a:pt x="4762393" y="1757953"/>
                  <a:pt x="4754643" y="1832679"/>
                  <a:pt x="4739885" y="1904850"/>
                </a:cubicBezTo>
                <a:lnTo>
                  <a:pt x="4710034" y="2001080"/>
                </a:lnTo>
                <a:lnTo>
                  <a:pt x="2598953" y="2001080"/>
                </a:lnTo>
                <a:lnTo>
                  <a:pt x="2569102" y="1904850"/>
                </a:lnTo>
                <a:cubicBezTo>
                  <a:pt x="2554344" y="1832679"/>
                  <a:pt x="2546593" y="1757953"/>
                  <a:pt x="2546593" y="1681416"/>
                </a:cubicBezTo>
                <a:cubicBezTo>
                  <a:pt x="2546593" y="1069119"/>
                  <a:pt x="3042617" y="572754"/>
                  <a:pt x="3654493" y="572754"/>
                </a:cubicBezTo>
                <a:close/>
                <a:moveTo>
                  <a:pt x="6284744" y="350905"/>
                </a:moveTo>
                <a:lnTo>
                  <a:pt x="6341648" y="397983"/>
                </a:lnTo>
                <a:cubicBezTo>
                  <a:pt x="6482850" y="539571"/>
                  <a:pt x="6570185" y="735172"/>
                  <a:pt x="6570185" y="951227"/>
                </a:cubicBezTo>
                <a:cubicBezTo>
                  <a:pt x="6570185" y="1221296"/>
                  <a:pt x="6433724" y="1459406"/>
                  <a:pt x="6226169" y="1600010"/>
                </a:cubicBezTo>
                <a:lnTo>
                  <a:pt x="6128560" y="1653135"/>
                </a:lnTo>
                <a:lnTo>
                  <a:pt x="6092764" y="1595667"/>
                </a:lnTo>
                <a:cubicBezTo>
                  <a:pt x="6012750" y="1448087"/>
                  <a:pt x="5967300" y="1278964"/>
                  <a:pt x="5967300" y="1099205"/>
                </a:cubicBezTo>
                <a:cubicBezTo>
                  <a:pt x="5967300" y="811591"/>
                  <a:pt x="6083652" y="551205"/>
                  <a:pt x="6271766" y="362723"/>
                </a:cubicBezTo>
                <a:close/>
                <a:moveTo>
                  <a:pt x="9114174" y="278072"/>
                </a:moveTo>
                <a:lnTo>
                  <a:pt x="9144000" y="281068"/>
                </a:lnTo>
                <a:lnTo>
                  <a:pt x="9144000" y="1353400"/>
                </a:lnTo>
                <a:lnTo>
                  <a:pt x="9114174" y="1356396"/>
                </a:lnTo>
                <a:cubicBezTo>
                  <a:pt x="8815346" y="1356396"/>
                  <a:pt x="8573098" y="1115005"/>
                  <a:pt x="8573098" y="817234"/>
                </a:cubicBezTo>
                <a:cubicBezTo>
                  <a:pt x="8573098" y="519463"/>
                  <a:pt x="8815346" y="278072"/>
                  <a:pt x="9114174" y="278072"/>
                </a:cubicBezTo>
                <a:close/>
                <a:moveTo>
                  <a:pt x="5789909" y="168822"/>
                </a:moveTo>
                <a:cubicBezTo>
                  <a:pt x="5951510" y="168822"/>
                  <a:pt x="6101636" y="218082"/>
                  <a:pt x="6226169" y="302445"/>
                </a:cubicBezTo>
                <a:lnTo>
                  <a:pt x="6273403" y="341522"/>
                </a:lnTo>
                <a:lnTo>
                  <a:pt x="6261450" y="352407"/>
                </a:lnTo>
                <a:cubicBezTo>
                  <a:pt x="6070695" y="543529"/>
                  <a:pt x="5952711" y="807562"/>
                  <a:pt x="5952711" y="1099205"/>
                </a:cubicBezTo>
                <a:cubicBezTo>
                  <a:pt x="5952711" y="1281482"/>
                  <a:pt x="5998799" y="1452974"/>
                  <a:pt x="6079936" y="1602621"/>
                </a:cubicBezTo>
                <a:lnTo>
                  <a:pt x="6115745" y="1660109"/>
                </a:lnTo>
                <a:lnTo>
                  <a:pt x="6093628" y="1672147"/>
                </a:lnTo>
                <a:cubicBezTo>
                  <a:pt x="6000277" y="1711739"/>
                  <a:pt x="5897643" y="1733632"/>
                  <a:pt x="5789909" y="1733632"/>
                </a:cubicBezTo>
                <a:cubicBezTo>
                  <a:pt x="5358974" y="1733632"/>
                  <a:pt x="5009633" y="1383337"/>
                  <a:pt x="5009633" y="951227"/>
                </a:cubicBezTo>
                <a:cubicBezTo>
                  <a:pt x="5009633" y="519117"/>
                  <a:pt x="5358974" y="168822"/>
                  <a:pt x="5789909" y="168822"/>
                </a:cubicBezTo>
                <a:close/>
                <a:moveTo>
                  <a:pt x="7006811" y="57662"/>
                </a:moveTo>
                <a:cubicBezTo>
                  <a:pt x="7580917" y="57662"/>
                  <a:pt x="8046322" y="523977"/>
                  <a:pt x="8046322" y="1099205"/>
                </a:cubicBezTo>
                <a:cubicBezTo>
                  <a:pt x="8046322" y="1458723"/>
                  <a:pt x="7864523" y="1775696"/>
                  <a:pt x="7588012" y="1962869"/>
                </a:cubicBezTo>
                <a:lnTo>
                  <a:pt x="7525237" y="2001080"/>
                </a:lnTo>
                <a:lnTo>
                  <a:pt x="6488386" y="2001080"/>
                </a:lnTo>
                <a:lnTo>
                  <a:pt x="6425611" y="1962869"/>
                </a:lnTo>
                <a:cubicBezTo>
                  <a:pt x="6321919" y="1892679"/>
                  <a:pt x="6231546" y="1804236"/>
                  <a:pt x="6159085" y="1702142"/>
                </a:cubicBezTo>
                <a:lnTo>
                  <a:pt x="6135478" y="1664242"/>
                </a:lnTo>
                <a:lnTo>
                  <a:pt x="6233506" y="1610892"/>
                </a:lnTo>
                <a:cubicBezTo>
                  <a:pt x="6444552" y="1467929"/>
                  <a:pt x="6583308" y="1225826"/>
                  <a:pt x="6583308" y="951227"/>
                </a:cubicBezTo>
                <a:cubicBezTo>
                  <a:pt x="6583308" y="731548"/>
                  <a:pt x="6494504" y="532666"/>
                  <a:pt x="6350927" y="388704"/>
                </a:cubicBezTo>
                <a:lnTo>
                  <a:pt x="6294499" y="342022"/>
                </a:lnTo>
                <a:lnTo>
                  <a:pt x="6345586" y="295500"/>
                </a:lnTo>
                <a:cubicBezTo>
                  <a:pt x="6525275" y="146918"/>
                  <a:pt x="6755640" y="57662"/>
                  <a:pt x="7006811" y="57662"/>
                </a:cubicBezTo>
                <a:close/>
                <a:moveTo>
                  <a:pt x="7916216" y="0"/>
                </a:moveTo>
                <a:lnTo>
                  <a:pt x="8656365" y="0"/>
                </a:lnTo>
                <a:lnTo>
                  <a:pt x="8684842" y="52280"/>
                </a:lnTo>
                <a:cubicBezTo>
                  <a:pt x="8706730" y="103845"/>
                  <a:pt x="8718834" y="160537"/>
                  <a:pt x="8718834" y="220046"/>
                </a:cubicBezTo>
                <a:cubicBezTo>
                  <a:pt x="8718834" y="458083"/>
                  <a:pt x="8525177" y="651050"/>
                  <a:pt x="8286290" y="651050"/>
                </a:cubicBezTo>
                <a:cubicBezTo>
                  <a:pt x="8047403" y="651050"/>
                  <a:pt x="7853746" y="458083"/>
                  <a:pt x="7853746" y="220046"/>
                </a:cubicBezTo>
                <a:cubicBezTo>
                  <a:pt x="7853746" y="160537"/>
                  <a:pt x="7865850" y="103845"/>
                  <a:pt x="7887738" y="52280"/>
                </a:cubicBezTo>
                <a:close/>
                <a:moveTo>
                  <a:pt x="0" y="0"/>
                </a:moveTo>
                <a:lnTo>
                  <a:pt x="7898631" y="0"/>
                </a:lnTo>
                <a:lnTo>
                  <a:pt x="7873445" y="46242"/>
                </a:lnTo>
                <a:cubicBezTo>
                  <a:pt x="7850772" y="99662"/>
                  <a:pt x="7838234" y="158395"/>
                  <a:pt x="7838234" y="220046"/>
                </a:cubicBezTo>
                <a:cubicBezTo>
                  <a:pt x="7838234" y="466650"/>
                  <a:pt x="8038836" y="666562"/>
                  <a:pt x="8286290" y="666562"/>
                </a:cubicBezTo>
                <a:cubicBezTo>
                  <a:pt x="8533744" y="666562"/>
                  <a:pt x="8734346" y="466650"/>
                  <a:pt x="8734346" y="220046"/>
                </a:cubicBezTo>
                <a:cubicBezTo>
                  <a:pt x="8734346" y="158395"/>
                  <a:pt x="8721808" y="99662"/>
                  <a:pt x="8699135" y="46242"/>
                </a:cubicBezTo>
                <a:lnTo>
                  <a:pt x="8673950" y="0"/>
                </a:lnTo>
                <a:lnTo>
                  <a:pt x="9144000" y="0"/>
                </a:lnTo>
                <a:lnTo>
                  <a:pt x="9144000" y="265617"/>
                </a:lnTo>
                <a:lnTo>
                  <a:pt x="9114174" y="262620"/>
                </a:lnTo>
                <a:cubicBezTo>
                  <a:pt x="8806812" y="262620"/>
                  <a:pt x="8557646" y="510929"/>
                  <a:pt x="8557646" y="817234"/>
                </a:cubicBezTo>
                <a:cubicBezTo>
                  <a:pt x="8557646" y="1123539"/>
                  <a:pt x="8806812" y="1371848"/>
                  <a:pt x="9114174" y="1371848"/>
                </a:cubicBezTo>
                <a:lnTo>
                  <a:pt x="9144000" y="1368852"/>
                </a:lnTo>
                <a:lnTo>
                  <a:pt x="9144000" y="2001080"/>
                </a:lnTo>
                <a:lnTo>
                  <a:pt x="7553267" y="2001080"/>
                </a:lnTo>
                <a:lnTo>
                  <a:pt x="7596168" y="1974967"/>
                </a:lnTo>
                <a:cubicBezTo>
                  <a:pt x="7876561" y="1785172"/>
                  <a:pt x="8060911" y="1463759"/>
                  <a:pt x="8060911" y="1099205"/>
                </a:cubicBezTo>
                <a:cubicBezTo>
                  <a:pt x="8060911" y="515919"/>
                  <a:pt x="7588974" y="43073"/>
                  <a:pt x="7006811" y="43073"/>
                </a:cubicBezTo>
                <a:cubicBezTo>
                  <a:pt x="6752115" y="43073"/>
                  <a:pt x="6518517" y="133579"/>
                  <a:pt x="6336306" y="284242"/>
                </a:cubicBezTo>
                <a:lnTo>
                  <a:pt x="6283158" y="332639"/>
                </a:lnTo>
                <a:lnTo>
                  <a:pt x="6233506" y="291563"/>
                </a:lnTo>
                <a:cubicBezTo>
                  <a:pt x="6106879" y="205786"/>
                  <a:pt x="5954228" y="155699"/>
                  <a:pt x="5789909" y="155699"/>
                </a:cubicBezTo>
                <a:cubicBezTo>
                  <a:pt x="5351727" y="155699"/>
                  <a:pt x="4996510" y="511869"/>
                  <a:pt x="4996510" y="951227"/>
                </a:cubicBezTo>
                <a:cubicBezTo>
                  <a:pt x="4996510" y="1390585"/>
                  <a:pt x="5351727" y="1746755"/>
                  <a:pt x="5789909" y="1746755"/>
                </a:cubicBezTo>
                <a:cubicBezTo>
                  <a:pt x="5899455" y="1746755"/>
                  <a:pt x="6003815" y="1724495"/>
                  <a:pt x="6098736" y="1684239"/>
                </a:cubicBezTo>
                <a:lnTo>
                  <a:pt x="6122664" y="1671216"/>
                </a:lnTo>
                <a:lnTo>
                  <a:pt x="6147188" y="1710587"/>
                </a:lnTo>
                <a:cubicBezTo>
                  <a:pt x="6220666" y="1814112"/>
                  <a:pt x="6312307" y="1903794"/>
                  <a:pt x="6417454" y="1974967"/>
                </a:cubicBezTo>
                <a:lnTo>
                  <a:pt x="6460356" y="2001080"/>
                </a:lnTo>
                <a:lnTo>
                  <a:pt x="4726761" y="2001080"/>
                </a:lnTo>
                <a:lnTo>
                  <a:pt x="4755609" y="1908085"/>
                </a:lnTo>
                <a:cubicBezTo>
                  <a:pt x="4770581" y="1834869"/>
                  <a:pt x="4778443" y="1759061"/>
                  <a:pt x="4778443" y="1681416"/>
                </a:cubicBezTo>
                <a:cubicBezTo>
                  <a:pt x="4778443" y="1060255"/>
                  <a:pt x="4275233" y="556704"/>
                  <a:pt x="3654493" y="556704"/>
                </a:cubicBezTo>
                <a:cubicBezTo>
                  <a:pt x="3033753" y="556704"/>
                  <a:pt x="2530543" y="1060255"/>
                  <a:pt x="2530543" y="1681416"/>
                </a:cubicBezTo>
                <a:cubicBezTo>
                  <a:pt x="2530543" y="1759061"/>
                  <a:pt x="2538406" y="1834869"/>
                  <a:pt x="2553378" y="1908085"/>
                </a:cubicBezTo>
                <a:lnTo>
                  <a:pt x="2582226" y="2001080"/>
                </a:lnTo>
                <a:lnTo>
                  <a:pt x="0" y="200108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1" name="Oval 10">
            <a:extLst>
              <a:ext uri="{FF2B5EF4-FFF2-40B4-BE49-F238E27FC236}">
                <a16:creationId xmlns:a16="http://schemas.microsoft.com/office/drawing/2014/main" id="{7C417324-802C-64DD-79D9-4F42A37E1448}"/>
              </a:ext>
            </a:extLst>
          </p:cNvPr>
          <p:cNvSpPr/>
          <p:nvPr userDrawn="1"/>
        </p:nvSpPr>
        <p:spPr>
          <a:xfrm>
            <a:off x="528127" y="1376759"/>
            <a:ext cx="2444302" cy="2444302"/>
          </a:xfrm>
          <a:prstGeom prst="ellipse">
            <a:avLst/>
          </a:prstGeom>
          <a:solidFill>
            <a:schemeClr val="accent1"/>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3" name="Text Placeholder 2"/>
          <p:cNvSpPr>
            <a:spLocks noGrp="1"/>
          </p:cNvSpPr>
          <p:nvPr>
            <p:ph type="body" idx="1" hasCustomPrompt="1"/>
          </p:nvPr>
        </p:nvSpPr>
        <p:spPr>
          <a:xfrm>
            <a:off x="526033" y="1651285"/>
            <a:ext cx="2444302" cy="1895249"/>
          </a:xfrm>
          <a:prstGeom prst="rect">
            <a:avLst/>
          </a:prstGeom>
        </p:spPr>
        <p:txBody>
          <a:bodyPr anchor="ctr">
            <a:noAutofit/>
          </a:bodyPr>
          <a:lstStyle>
            <a:lvl1pPr marL="0" indent="0" algn="ctr">
              <a:spcBef>
                <a:spcPts val="0"/>
              </a:spcBef>
              <a:spcAft>
                <a:spcPts val="0"/>
              </a:spcAft>
              <a:buNone/>
              <a:defRPr sz="1500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
        <p:nvSpPr>
          <p:cNvPr id="9" name="Title 7">
            <a:extLst>
              <a:ext uri="{FF2B5EF4-FFF2-40B4-BE49-F238E27FC236}">
                <a16:creationId xmlns:a16="http://schemas.microsoft.com/office/drawing/2014/main" id="{0CFEF55C-A919-0BBE-CB5E-6E9757E07530}"/>
              </a:ext>
            </a:extLst>
          </p:cNvPr>
          <p:cNvSpPr>
            <a:spLocks noGrp="1"/>
          </p:cNvSpPr>
          <p:nvPr>
            <p:ph type="title" hasCustomPrompt="1"/>
          </p:nvPr>
        </p:nvSpPr>
        <p:spPr>
          <a:xfrm>
            <a:off x="3117337" y="1783721"/>
            <a:ext cx="5181319" cy="960887"/>
          </a:xfrm>
        </p:spPr>
        <p:txBody>
          <a:bodyPr anchor="ctr" anchorCtr="0"/>
          <a:lstStyle>
            <a:lvl1pPr algn="l">
              <a:defRPr sz="3200">
                <a:solidFill>
                  <a:schemeClr val="tx2"/>
                </a:solidFill>
              </a:defRPr>
            </a:lvl1pPr>
          </a:lstStyle>
          <a:p>
            <a:r>
              <a:rPr lang="en-US" dirty="0"/>
              <a:t>Section Title — </a:t>
            </a:r>
            <a:br>
              <a:rPr lang="en-US" dirty="0"/>
            </a:br>
            <a:r>
              <a:rPr lang="en-US" dirty="0"/>
              <a:t>Aptos Black 32 pt.</a:t>
            </a:r>
          </a:p>
        </p:txBody>
      </p:sp>
    </p:spTree>
    <p:extLst>
      <p:ext uri="{BB962C8B-B14F-4D97-AF65-F5344CB8AC3E}">
        <p14:creationId xmlns:p14="http://schemas.microsoft.com/office/powerpoint/2010/main" val="2635069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mple Section Header Light Blu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4FB24-3E82-2476-33B1-F3DA0218BB54}"/>
              </a:ext>
            </a:extLst>
          </p:cNvPr>
          <p:cNvSpPr>
            <a:spLocks noGrp="1"/>
          </p:cNvSpPr>
          <p:nvPr>
            <p:ph type="title" hasCustomPrompt="1"/>
          </p:nvPr>
        </p:nvSpPr>
        <p:spPr>
          <a:xfrm>
            <a:off x="2493991" y="1892508"/>
            <a:ext cx="5705630" cy="1098234"/>
          </a:xfrm>
        </p:spPr>
        <p:txBody>
          <a:bodyPr anchor="ctr"/>
          <a:lstStyle>
            <a:lvl1pPr algn="l">
              <a:defRPr sz="3200">
                <a:solidFill>
                  <a:schemeClr val="tx2"/>
                </a:solidFill>
              </a:defRPr>
            </a:lvl1pPr>
          </a:lstStyle>
          <a:p>
            <a:r>
              <a:rPr lang="en-US" dirty="0"/>
              <a:t>Section Title — </a:t>
            </a:r>
            <a:br>
              <a:rPr lang="en-US" dirty="0"/>
            </a:br>
            <a:r>
              <a:rPr lang="en-US" dirty="0"/>
              <a:t>Aptos Black 32 pt.</a:t>
            </a:r>
          </a:p>
        </p:txBody>
      </p:sp>
      <p:sp>
        <p:nvSpPr>
          <p:cNvPr id="2" name="Rectangle 1">
            <a:extLst>
              <a:ext uri="{FF2B5EF4-FFF2-40B4-BE49-F238E27FC236}">
                <a16:creationId xmlns:a16="http://schemas.microsoft.com/office/drawing/2014/main" id="{B61F31EC-F5FA-4EE1-6E5F-E1433EC8640F}"/>
              </a:ext>
            </a:extLst>
          </p:cNvPr>
          <p:cNvSpPr/>
          <p:nvPr userDrawn="1"/>
        </p:nvSpPr>
        <p:spPr>
          <a:xfrm>
            <a:off x="2" y="0"/>
            <a:ext cx="161330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4" name="Oval 3">
            <a:extLst>
              <a:ext uri="{FF2B5EF4-FFF2-40B4-BE49-F238E27FC236}">
                <a16:creationId xmlns:a16="http://schemas.microsoft.com/office/drawing/2014/main" id="{74337CAD-271D-1E77-72D2-DE3CC7ED7244}"/>
              </a:ext>
            </a:extLst>
          </p:cNvPr>
          <p:cNvSpPr/>
          <p:nvPr userDrawn="1"/>
        </p:nvSpPr>
        <p:spPr>
          <a:xfrm>
            <a:off x="571935" y="1589542"/>
            <a:ext cx="1704168" cy="1704168"/>
          </a:xfrm>
          <a:prstGeom prst="ellipse">
            <a:avLst/>
          </a:prstGeom>
          <a:solidFill>
            <a:schemeClr val="bg1"/>
          </a:solid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5" name="Picture 4" descr="A logo of a person inside a gear&#10;&#10;Description automatically generated">
            <a:extLst>
              <a:ext uri="{FF2B5EF4-FFF2-40B4-BE49-F238E27FC236}">
                <a16:creationId xmlns:a16="http://schemas.microsoft.com/office/drawing/2014/main" id="{0D842BFD-95DC-C924-92C4-F5F4E0347A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055" y="1673662"/>
            <a:ext cx="1535927" cy="1535927"/>
          </a:xfrm>
          <a:prstGeom prst="rect">
            <a:avLst/>
          </a:prstGeom>
        </p:spPr>
      </p:pic>
      <p:sp>
        <p:nvSpPr>
          <p:cNvPr id="3" name="Rectangle 2">
            <a:extLst>
              <a:ext uri="{FF2B5EF4-FFF2-40B4-BE49-F238E27FC236}">
                <a16:creationId xmlns:a16="http://schemas.microsoft.com/office/drawing/2014/main" id="{7A793A59-FFD2-D9C3-04F8-8273E929F4B3}"/>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367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with Caption Light Blu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61E8BCA-CED3-544C-3ADF-F3432FD6BC80}"/>
              </a:ext>
            </a:extLst>
          </p:cNvPr>
          <p:cNvSpPr>
            <a:spLocks noGrp="1" noChangeAspect="1"/>
          </p:cNvSpPr>
          <p:nvPr>
            <p:ph type="pic" sz="quarter" idx="11" hasCustomPrompt="1"/>
          </p:nvPr>
        </p:nvSpPr>
        <p:spPr>
          <a:xfrm>
            <a:off x="0" y="0"/>
            <a:ext cx="9144000" cy="5143500"/>
          </a:xfrm>
          <a:prstGeom prst="rect">
            <a:avLst/>
          </a:prstGeom>
        </p:spPr>
        <p:txBody>
          <a:bodyPr anchor="ctr"/>
          <a:lstStyle>
            <a:lvl1pPr marL="0" indent="0" algn="ctr">
              <a:buNone/>
              <a:defRPr sz="1600">
                <a:latin typeface="+mn-lt"/>
              </a:defRPr>
            </a:lvl1pPr>
          </a:lstStyle>
          <a:p>
            <a:r>
              <a:rPr lang="en-US"/>
              <a:t>Click to insert photo</a:t>
            </a:r>
          </a:p>
        </p:txBody>
      </p:sp>
      <p:sp>
        <p:nvSpPr>
          <p:cNvPr id="2" name="Title 1">
            <a:extLst>
              <a:ext uri="{FF2B5EF4-FFF2-40B4-BE49-F238E27FC236}">
                <a16:creationId xmlns:a16="http://schemas.microsoft.com/office/drawing/2014/main" id="{70B9506D-8ED8-1D73-4BDC-463374451BC8}"/>
              </a:ext>
            </a:extLst>
          </p:cNvPr>
          <p:cNvSpPr>
            <a:spLocks noGrp="1"/>
          </p:cNvSpPr>
          <p:nvPr>
            <p:ph type="title" hasCustomPrompt="1"/>
          </p:nvPr>
        </p:nvSpPr>
        <p:spPr>
          <a:xfrm flipH="1">
            <a:off x="3635295" y="532327"/>
            <a:ext cx="5508704" cy="1141797"/>
          </a:xfrm>
          <a:prstGeom prst="round2DiagRect">
            <a:avLst>
              <a:gd name="adj1" fmla="val 50000"/>
              <a:gd name="adj2" fmla="val 0"/>
            </a:avLst>
          </a:prstGeom>
          <a:solidFill>
            <a:schemeClr val="accent1">
              <a:alpha val="82000"/>
            </a:schemeClr>
          </a:solidFill>
        </p:spPr>
        <p:txBody>
          <a:bodyPr/>
          <a:lstStyle>
            <a:lvl1pPr marL="401638" indent="0">
              <a:defRPr sz="2800">
                <a:solidFill>
                  <a:schemeClr val="bg1"/>
                </a:solidFill>
              </a:defRPr>
            </a:lvl1pPr>
          </a:lstStyle>
          <a:p>
            <a:r>
              <a:rPr lang="en-US" dirty="0"/>
              <a:t>Aptos Black, 28 pt.</a:t>
            </a:r>
          </a:p>
        </p:txBody>
      </p:sp>
    </p:spTree>
    <p:extLst>
      <p:ext uri="{BB962C8B-B14F-4D97-AF65-F5344CB8AC3E}">
        <p14:creationId xmlns:p14="http://schemas.microsoft.com/office/powerpoint/2010/main" val="25622433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 Tint Light Blue Gears">
    <p:spTree>
      <p:nvGrpSpPr>
        <p:cNvPr id="1" name=""/>
        <p:cNvGrpSpPr/>
        <p:nvPr/>
      </p:nvGrpSpPr>
      <p:grpSpPr>
        <a:xfrm>
          <a:off x="0" y="0"/>
          <a:ext cx="0" cy="0"/>
          <a:chOff x="0" y="0"/>
          <a:chExt cx="0" cy="0"/>
        </a:xfrm>
      </p:grpSpPr>
      <p:pic>
        <p:nvPicPr>
          <p:cNvPr id="4" name="Picture 3" descr="Close-up of a gear mechanism&#10;&#10;Description automatically generated">
            <a:extLst>
              <a:ext uri="{FF2B5EF4-FFF2-40B4-BE49-F238E27FC236}">
                <a16:creationId xmlns:a16="http://schemas.microsoft.com/office/drawing/2014/main" id="{60589113-C677-A1C8-66F9-4D58DF4381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9A05484C-8E6D-1C44-E780-BBFAE92A7297}"/>
              </a:ext>
            </a:extLst>
          </p:cNvPr>
          <p:cNvSpPr/>
          <p:nvPr userDrawn="1"/>
        </p:nvSpPr>
        <p:spPr>
          <a:xfrm>
            <a:off x="0" y="0"/>
            <a:ext cx="9144000" cy="5143500"/>
          </a:xfrm>
          <a:prstGeom prst="rect">
            <a:avLst/>
          </a:prstGeom>
          <a:solidFill>
            <a:schemeClr val="accent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A6D879-AF8B-3463-4B25-946A26F70ED9}"/>
              </a:ext>
            </a:extLst>
          </p:cNvPr>
          <p:cNvSpPr>
            <a:spLocks noGrp="1"/>
          </p:cNvSpPr>
          <p:nvPr>
            <p:ph type="title" hasCustomPrompt="1"/>
          </p:nvPr>
        </p:nvSpPr>
        <p:spPr>
          <a:xfrm>
            <a:off x="978108" y="1745420"/>
            <a:ext cx="7187784" cy="1652659"/>
          </a:xfrm>
        </p:spPr>
        <p:txBody>
          <a:bodyPr/>
          <a:lstStyle>
            <a:lvl1pPr algn="ctr">
              <a:defRPr sz="5400">
                <a:solidFill>
                  <a:schemeClr val="bg1"/>
                </a:solidFill>
                <a:latin typeface="+mj-lt"/>
              </a:defRPr>
            </a:lvl1pPr>
          </a:lstStyle>
          <a:p>
            <a:r>
              <a:rPr lang="en-US" dirty="0"/>
              <a:t>Aptos Black, </a:t>
            </a:r>
            <a:br>
              <a:rPr lang="en-US" dirty="0"/>
            </a:br>
            <a:r>
              <a:rPr lang="en-US" dirty="0"/>
              <a:t>54 pt.</a:t>
            </a:r>
          </a:p>
        </p:txBody>
      </p:sp>
    </p:spTree>
    <p:extLst>
      <p:ext uri="{BB962C8B-B14F-4D97-AF65-F5344CB8AC3E}">
        <p14:creationId xmlns:p14="http://schemas.microsoft.com/office/powerpoint/2010/main" val="23474721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Tint Light Blue Grad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9E2E1-919D-0690-7E0B-C696E4F233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19" b="4919"/>
          <a:stretch/>
        </p:blipFill>
        <p:spPr>
          <a:xfrm>
            <a:off x="0" y="0"/>
            <a:ext cx="9144001" cy="5143500"/>
          </a:xfrm>
          <a:prstGeom prst="rect">
            <a:avLst/>
          </a:prstGeom>
        </p:spPr>
      </p:pic>
      <p:sp>
        <p:nvSpPr>
          <p:cNvPr id="6" name="Rectangle 5">
            <a:extLst>
              <a:ext uri="{FF2B5EF4-FFF2-40B4-BE49-F238E27FC236}">
                <a16:creationId xmlns:a16="http://schemas.microsoft.com/office/drawing/2014/main" id="{9A05484C-8E6D-1C44-E780-BBFAE92A7297}"/>
              </a:ext>
            </a:extLst>
          </p:cNvPr>
          <p:cNvSpPr/>
          <p:nvPr userDrawn="1"/>
        </p:nvSpPr>
        <p:spPr>
          <a:xfrm>
            <a:off x="0" y="0"/>
            <a:ext cx="9144000" cy="5143499"/>
          </a:xfrm>
          <a:prstGeom prst="rect">
            <a:avLst/>
          </a:prstGeom>
          <a:solidFill>
            <a:schemeClr val="accent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A6D879-AF8B-3463-4B25-946A26F70ED9}"/>
              </a:ext>
            </a:extLst>
          </p:cNvPr>
          <p:cNvSpPr>
            <a:spLocks noGrp="1"/>
          </p:cNvSpPr>
          <p:nvPr>
            <p:ph type="title" hasCustomPrompt="1"/>
          </p:nvPr>
        </p:nvSpPr>
        <p:spPr>
          <a:xfrm>
            <a:off x="978108" y="1745420"/>
            <a:ext cx="7187784" cy="1652659"/>
          </a:xfrm>
        </p:spPr>
        <p:txBody>
          <a:bodyPr/>
          <a:lstStyle>
            <a:lvl1pPr algn="ctr">
              <a:defRPr sz="5400">
                <a:solidFill>
                  <a:schemeClr val="bg1"/>
                </a:solidFill>
                <a:latin typeface="+mj-lt"/>
              </a:defRPr>
            </a:lvl1pPr>
          </a:lstStyle>
          <a:p>
            <a:r>
              <a:rPr lang="en-US"/>
              <a:t>Aptos Black, </a:t>
            </a:r>
            <a:br>
              <a:rPr lang="en-US"/>
            </a:br>
            <a:r>
              <a:rPr lang="en-US"/>
              <a:t>54 pt.</a:t>
            </a:r>
          </a:p>
        </p:txBody>
      </p:sp>
    </p:spTree>
    <p:extLst>
      <p:ext uri="{BB962C8B-B14F-4D97-AF65-F5344CB8AC3E}">
        <p14:creationId xmlns:p14="http://schemas.microsoft.com/office/powerpoint/2010/main" val="1443801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ircl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F916B01E-C0E2-104E-DCD8-07091AA11394}"/>
              </a:ext>
            </a:extLst>
          </p:cNvPr>
          <p:cNvSpPr/>
          <p:nvPr userDrawn="1"/>
        </p:nvSpPr>
        <p:spPr>
          <a:xfrm flipH="1">
            <a:off x="578764" y="1983521"/>
            <a:ext cx="7978900" cy="1920544"/>
          </a:xfrm>
          <a:custGeom>
            <a:avLst/>
            <a:gdLst>
              <a:gd name="connsiteX0" fmla="*/ 4788486 w 7978900"/>
              <a:gd name="connsiteY0" fmla="*/ 571178 h 1920544"/>
              <a:gd name="connsiteX1" fmla="*/ 3680586 w 7978900"/>
              <a:gd name="connsiteY1" fmla="*/ 1679840 h 1920544"/>
              <a:gd name="connsiteX2" fmla="*/ 3703095 w 7978900"/>
              <a:gd name="connsiteY2" fmla="*/ 1903274 h 1920544"/>
              <a:gd name="connsiteX3" fmla="*/ 3708452 w 7978900"/>
              <a:gd name="connsiteY3" fmla="*/ 1920544 h 1920544"/>
              <a:gd name="connsiteX4" fmla="*/ 5868520 w 7978900"/>
              <a:gd name="connsiteY4" fmla="*/ 1920544 h 1920544"/>
              <a:gd name="connsiteX5" fmla="*/ 5873877 w 7978900"/>
              <a:gd name="connsiteY5" fmla="*/ 1903274 h 1920544"/>
              <a:gd name="connsiteX6" fmla="*/ 5896386 w 7978900"/>
              <a:gd name="connsiteY6" fmla="*/ 1679840 h 1920544"/>
              <a:gd name="connsiteX7" fmla="*/ 4788486 w 7978900"/>
              <a:gd name="connsiteY7" fmla="*/ 571178 h 1920544"/>
              <a:gd name="connsiteX8" fmla="*/ 2114315 w 7978900"/>
              <a:gd name="connsiteY8" fmla="*/ 286392 h 1920544"/>
              <a:gd name="connsiteX9" fmla="*/ 2084348 w 7978900"/>
              <a:gd name="connsiteY9" fmla="*/ 341752 h 1920544"/>
              <a:gd name="connsiteX10" fmla="*/ 2023030 w 7978900"/>
              <a:gd name="connsiteY10" fmla="*/ 646299 h 1920544"/>
              <a:gd name="connsiteX11" fmla="*/ 2646053 w 7978900"/>
              <a:gd name="connsiteY11" fmla="*/ 1412808 h 1920544"/>
              <a:gd name="connsiteX12" fmla="*/ 2653411 w 7978900"/>
              <a:gd name="connsiteY12" fmla="*/ 1413934 h 1920544"/>
              <a:gd name="connsiteX13" fmla="*/ 2663698 w 7978900"/>
              <a:gd name="connsiteY13" fmla="*/ 1369214 h 1920544"/>
              <a:gd name="connsiteX14" fmla="*/ 2675675 w 7978900"/>
              <a:gd name="connsiteY14" fmla="*/ 1210597 h 1920544"/>
              <a:gd name="connsiteX15" fmla="*/ 2131657 w 7978900"/>
              <a:gd name="connsiteY15" fmla="*/ 294763 h 1920544"/>
              <a:gd name="connsiteX16" fmla="*/ 1636164 w 7978900"/>
              <a:gd name="connsiteY16" fmla="*/ 169054 h 1920544"/>
              <a:gd name="connsiteX17" fmla="*/ 596653 w 7978900"/>
              <a:gd name="connsiteY17" fmla="*/ 1210597 h 1920544"/>
              <a:gd name="connsiteX18" fmla="*/ 774185 w 7978900"/>
              <a:gd name="connsiteY18" fmla="*/ 1792934 h 1920544"/>
              <a:gd name="connsiteX19" fmla="*/ 879268 w 7978900"/>
              <a:gd name="connsiteY19" fmla="*/ 1920544 h 1920544"/>
              <a:gd name="connsiteX20" fmla="*/ 2393060 w 7978900"/>
              <a:gd name="connsiteY20" fmla="*/ 1920544 h 1920544"/>
              <a:gd name="connsiteX21" fmla="*/ 2498143 w 7978900"/>
              <a:gd name="connsiteY21" fmla="*/ 1792934 h 1920544"/>
              <a:gd name="connsiteX22" fmla="*/ 2628941 w 7978900"/>
              <a:gd name="connsiteY22" fmla="*/ 1520320 h 1920544"/>
              <a:gd name="connsiteX23" fmla="*/ 2650465 w 7978900"/>
              <a:gd name="connsiteY23" fmla="*/ 1426745 h 1920544"/>
              <a:gd name="connsiteX24" fmla="*/ 2643409 w 7978900"/>
              <a:gd name="connsiteY24" fmla="*/ 1425665 h 1920544"/>
              <a:gd name="connsiteX25" fmla="*/ 2009907 w 7978900"/>
              <a:gd name="connsiteY25" fmla="*/ 646299 h 1920544"/>
              <a:gd name="connsiteX26" fmla="*/ 2072257 w 7978900"/>
              <a:gd name="connsiteY26" fmla="*/ 336644 h 1920544"/>
              <a:gd name="connsiteX27" fmla="*/ 2102536 w 7978900"/>
              <a:gd name="connsiteY27" fmla="*/ 280707 h 1920544"/>
              <a:gd name="connsiteX28" fmla="*/ 2040789 w 7978900"/>
              <a:gd name="connsiteY28" fmla="*/ 250904 h 1920544"/>
              <a:gd name="connsiteX29" fmla="*/ 1636164 w 7978900"/>
              <a:gd name="connsiteY29" fmla="*/ 169054 h 1920544"/>
              <a:gd name="connsiteX30" fmla="*/ 676216 w 7978900"/>
              <a:gd name="connsiteY30" fmla="*/ 42786 h 1920544"/>
              <a:gd name="connsiteX31" fmla="*/ 674717 w 7978900"/>
              <a:gd name="connsiteY31" fmla="*/ 43172 h 1920544"/>
              <a:gd name="connsiteX32" fmla="*/ 75463 w 7978900"/>
              <a:gd name="connsiteY32" fmla="*/ 586491 h 1920544"/>
              <a:gd name="connsiteX33" fmla="*/ 58167 w 7978900"/>
              <a:gd name="connsiteY33" fmla="*/ 642209 h 1920544"/>
              <a:gd name="connsiteX34" fmla="*/ 115821 w 7978900"/>
              <a:gd name="connsiteY34" fmla="*/ 689608 h 1920544"/>
              <a:gd name="connsiteX35" fmla="*/ 357660 w 7978900"/>
              <a:gd name="connsiteY35" fmla="*/ 763217 h 1920544"/>
              <a:gd name="connsiteX36" fmla="*/ 790204 w 7978900"/>
              <a:gd name="connsiteY36" fmla="*/ 332213 h 1920544"/>
              <a:gd name="connsiteX37" fmla="*/ 716332 w 7978900"/>
              <a:gd name="connsiteY37" fmla="*/ 91235 h 1920544"/>
              <a:gd name="connsiteX38" fmla="*/ 2343554 w 7978900"/>
              <a:gd name="connsiteY38" fmla="*/ 0 h 1920544"/>
              <a:gd name="connsiteX39" fmla="*/ 960272 w 7978900"/>
              <a:gd name="connsiteY39" fmla="*/ 0 h 1920544"/>
              <a:gd name="connsiteX40" fmla="*/ 766744 w 7978900"/>
              <a:gd name="connsiteY40" fmla="*/ 19509 h 1920544"/>
              <a:gd name="connsiteX41" fmla="*/ 692746 w 7978900"/>
              <a:gd name="connsiteY41" fmla="*/ 38536 h 1920544"/>
              <a:gd name="connsiteX42" fmla="*/ 729195 w 7978900"/>
              <a:gd name="connsiteY42" fmla="*/ 82562 h 1920544"/>
              <a:gd name="connsiteX43" fmla="*/ 805716 w 7978900"/>
              <a:gd name="connsiteY43" fmla="*/ 332213 h 1920544"/>
              <a:gd name="connsiteX44" fmla="*/ 357660 w 7978900"/>
              <a:gd name="connsiteY44" fmla="*/ 778729 h 1920544"/>
              <a:gd name="connsiteX45" fmla="*/ 107148 w 7978900"/>
              <a:gd name="connsiteY45" fmla="*/ 702471 h 1920544"/>
              <a:gd name="connsiteX46" fmla="*/ 53224 w 7978900"/>
              <a:gd name="connsiteY46" fmla="*/ 658133 h 1920544"/>
              <a:gd name="connsiteX47" fmla="*/ 19509 w 7978900"/>
              <a:gd name="connsiteY47" fmla="*/ 766744 h 1920544"/>
              <a:gd name="connsiteX48" fmla="*/ 0 w 7978900"/>
              <a:gd name="connsiteY48" fmla="*/ 960272 h 1920544"/>
              <a:gd name="connsiteX49" fmla="*/ 0 w 7978900"/>
              <a:gd name="connsiteY49" fmla="*/ 1920544 h 1920544"/>
              <a:gd name="connsiteX50" fmla="*/ 860457 w 7978900"/>
              <a:gd name="connsiteY50" fmla="*/ 1920544 h 1920544"/>
              <a:gd name="connsiteX51" fmla="*/ 762088 w 7978900"/>
              <a:gd name="connsiteY51" fmla="*/ 1801091 h 1920544"/>
              <a:gd name="connsiteX52" fmla="*/ 582064 w 7978900"/>
              <a:gd name="connsiteY52" fmla="*/ 1210597 h 1920544"/>
              <a:gd name="connsiteX53" fmla="*/ 1636164 w 7978900"/>
              <a:gd name="connsiteY53" fmla="*/ 154465 h 1920544"/>
              <a:gd name="connsiteX54" fmla="*/ 2046467 w 7978900"/>
              <a:gd name="connsiteY54" fmla="*/ 237461 h 1920544"/>
              <a:gd name="connsiteX55" fmla="*/ 2109483 w 7978900"/>
              <a:gd name="connsiteY55" fmla="*/ 267876 h 1920544"/>
              <a:gd name="connsiteX56" fmla="*/ 2145407 w 7978900"/>
              <a:gd name="connsiteY56" fmla="*/ 201512 h 1920544"/>
              <a:gd name="connsiteX57" fmla="*/ 2242288 w 7978900"/>
              <a:gd name="connsiteY57" fmla="*/ 83776 h 1920544"/>
              <a:gd name="connsiteX58" fmla="*/ 3242568 w 7978900"/>
              <a:gd name="connsiteY58" fmla="*/ 0 h 1920544"/>
              <a:gd name="connsiteX59" fmla="*/ 2364045 w 7978900"/>
              <a:gd name="connsiteY59" fmla="*/ 0 h 1920544"/>
              <a:gd name="connsiteX60" fmla="*/ 2251568 w 7978900"/>
              <a:gd name="connsiteY60" fmla="*/ 93055 h 1920544"/>
              <a:gd name="connsiteX61" fmla="*/ 2156289 w 7978900"/>
              <a:gd name="connsiteY61" fmla="*/ 208849 h 1920544"/>
              <a:gd name="connsiteX62" fmla="*/ 2121261 w 7978900"/>
              <a:gd name="connsiteY62" fmla="*/ 273560 h 1920544"/>
              <a:gd name="connsiteX63" fmla="*/ 2138611 w 7978900"/>
              <a:gd name="connsiteY63" fmla="*/ 281934 h 1920544"/>
              <a:gd name="connsiteX64" fmla="*/ 2690264 w 7978900"/>
              <a:gd name="connsiteY64" fmla="*/ 1210597 h 1920544"/>
              <a:gd name="connsiteX65" fmla="*/ 2678119 w 7978900"/>
              <a:gd name="connsiteY65" fmla="*/ 1371436 h 1920544"/>
              <a:gd name="connsiteX66" fmla="*/ 2667835 w 7978900"/>
              <a:gd name="connsiteY66" fmla="*/ 1416142 h 1920544"/>
              <a:gd name="connsiteX67" fmla="*/ 2723527 w 7978900"/>
              <a:gd name="connsiteY67" fmla="*/ 1424665 h 1920544"/>
              <a:gd name="connsiteX68" fmla="*/ 2803306 w 7978900"/>
              <a:gd name="connsiteY68" fmla="*/ 1428704 h 1920544"/>
              <a:gd name="connsiteX69" fmla="*/ 3583582 w 7978900"/>
              <a:gd name="connsiteY69" fmla="*/ 646299 h 1920544"/>
              <a:gd name="connsiteX70" fmla="*/ 3355045 w 7978900"/>
              <a:gd name="connsiteY70" fmla="*/ 93055 h 1920544"/>
              <a:gd name="connsiteX71" fmla="*/ 7978900 w 7978900"/>
              <a:gd name="connsiteY71" fmla="*/ 0 h 1920544"/>
              <a:gd name="connsiteX72" fmla="*/ 3263059 w 7978900"/>
              <a:gd name="connsiteY72" fmla="*/ 0 h 1920544"/>
              <a:gd name="connsiteX73" fmla="*/ 3364324 w 7978900"/>
              <a:gd name="connsiteY73" fmla="*/ 83776 h 1920544"/>
              <a:gd name="connsiteX74" fmla="*/ 3596705 w 7978900"/>
              <a:gd name="connsiteY74" fmla="*/ 646299 h 1920544"/>
              <a:gd name="connsiteX75" fmla="*/ 2803306 w 7978900"/>
              <a:gd name="connsiteY75" fmla="*/ 1441827 h 1920544"/>
              <a:gd name="connsiteX76" fmla="*/ 2722186 w 7978900"/>
              <a:gd name="connsiteY76" fmla="*/ 1437720 h 1920544"/>
              <a:gd name="connsiteX77" fmla="*/ 2664889 w 7978900"/>
              <a:gd name="connsiteY77" fmla="*/ 1428952 h 1920544"/>
              <a:gd name="connsiteX78" fmla="*/ 2642874 w 7978900"/>
              <a:gd name="connsiteY78" fmla="*/ 1524659 h 1920544"/>
              <a:gd name="connsiteX79" fmla="*/ 2510240 w 7978900"/>
              <a:gd name="connsiteY79" fmla="*/ 1801091 h 1920544"/>
              <a:gd name="connsiteX80" fmla="*/ 2411872 w 7978900"/>
              <a:gd name="connsiteY80" fmla="*/ 1920544 h 1920544"/>
              <a:gd name="connsiteX81" fmla="*/ 3691725 w 7978900"/>
              <a:gd name="connsiteY81" fmla="*/ 1920544 h 1920544"/>
              <a:gd name="connsiteX82" fmla="*/ 3687371 w 7978900"/>
              <a:gd name="connsiteY82" fmla="*/ 1906509 h 1920544"/>
              <a:gd name="connsiteX83" fmla="*/ 3664536 w 7978900"/>
              <a:gd name="connsiteY83" fmla="*/ 1679840 h 1920544"/>
              <a:gd name="connsiteX84" fmla="*/ 4788486 w 7978900"/>
              <a:gd name="connsiteY84" fmla="*/ 555128 h 1920544"/>
              <a:gd name="connsiteX85" fmla="*/ 5912436 w 7978900"/>
              <a:gd name="connsiteY85" fmla="*/ 1679840 h 1920544"/>
              <a:gd name="connsiteX86" fmla="*/ 5889601 w 7978900"/>
              <a:gd name="connsiteY86" fmla="*/ 1906509 h 1920544"/>
              <a:gd name="connsiteX87" fmla="*/ 5885247 w 7978900"/>
              <a:gd name="connsiteY87" fmla="*/ 1920544 h 1920544"/>
              <a:gd name="connsiteX88" fmla="*/ 7018628 w 7978900"/>
              <a:gd name="connsiteY88" fmla="*/ 1920544 h 1920544"/>
              <a:gd name="connsiteX89" fmla="*/ 7978900 w 7978900"/>
              <a:gd name="connsiteY89" fmla="*/ 960272 h 192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978900" h="1920544">
                <a:moveTo>
                  <a:pt x="4788486" y="571178"/>
                </a:moveTo>
                <a:cubicBezTo>
                  <a:pt x="4176610" y="571178"/>
                  <a:pt x="3680586" y="1067543"/>
                  <a:pt x="3680586" y="1679840"/>
                </a:cubicBezTo>
                <a:cubicBezTo>
                  <a:pt x="3680586" y="1756377"/>
                  <a:pt x="3688337" y="1831103"/>
                  <a:pt x="3703095" y="1903274"/>
                </a:cubicBezTo>
                <a:lnTo>
                  <a:pt x="3708452" y="1920544"/>
                </a:lnTo>
                <a:lnTo>
                  <a:pt x="5868520" y="1920544"/>
                </a:lnTo>
                <a:lnTo>
                  <a:pt x="5873877" y="1903274"/>
                </a:lnTo>
                <a:cubicBezTo>
                  <a:pt x="5888636" y="1831103"/>
                  <a:pt x="5896386" y="1756377"/>
                  <a:pt x="5896386" y="1679840"/>
                </a:cubicBezTo>
                <a:cubicBezTo>
                  <a:pt x="5896386" y="1067543"/>
                  <a:pt x="5400362" y="571178"/>
                  <a:pt x="4788486" y="571178"/>
                </a:cubicBezTo>
                <a:close/>
                <a:moveTo>
                  <a:pt x="2114315" y="286392"/>
                </a:moveTo>
                <a:lnTo>
                  <a:pt x="2084348" y="341752"/>
                </a:lnTo>
                <a:cubicBezTo>
                  <a:pt x="2044864" y="435358"/>
                  <a:pt x="2023030" y="538272"/>
                  <a:pt x="2023030" y="646299"/>
                </a:cubicBezTo>
                <a:cubicBezTo>
                  <a:pt x="2023030" y="1024395"/>
                  <a:pt x="2290494" y="1339852"/>
                  <a:pt x="2646053" y="1412808"/>
                </a:cubicBezTo>
                <a:lnTo>
                  <a:pt x="2653411" y="1413934"/>
                </a:lnTo>
                <a:lnTo>
                  <a:pt x="2663698" y="1369214"/>
                </a:lnTo>
                <a:cubicBezTo>
                  <a:pt x="2671585" y="1317495"/>
                  <a:pt x="2675675" y="1264525"/>
                  <a:pt x="2675675" y="1210597"/>
                </a:cubicBezTo>
                <a:cubicBezTo>
                  <a:pt x="2675675" y="815128"/>
                  <a:pt x="2455699" y="471137"/>
                  <a:pt x="2131657" y="294763"/>
                </a:cubicBezTo>
                <a:close/>
                <a:moveTo>
                  <a:pt x="1636164" y="169054"/>
                </a:moveTo>
                <a:cubicBezTo>
                  <a:pt x="1062058" y="169054"/>
                  <a:pt x="596653" y="635369"/>
                  <a:pt x="596653" y="1210597"/>
                </a:cubicBezTo>
                <a:cubicBezTo>
                  <a:pt x="596653" y="1426308"/>
                  <a:pt x="662101" y="1626702"/>
                  <a:pt x="774185" y="1792934"/>
                </a:cubicBezTo>
                <a:lnTo>
                  <a:pt x="879268" y="1920544"/>
                </a:lnTo>
                <a:lnTo>
                  <a:pt x="2393060" y="1920544"/>
                </a:lnTo>
                <a:lnTo>
                  <a:pt x="2498143" y="1792934"/>
                </a:lnTo>
                <a:cubicBezTo>
                  <a:pt x="2554186" y="1709818"/>
                  <a:pt x="2598569" y="1618162"/>
                  <a:pt x="2628941" y="1520320"/>
                </a:cubicBezTo>
                <a:lnTo>
                  <a:pt x="2650465" y="1426745"/>
                </a:lnTo>
                <a:lnTo>
                  <a:pt x="2643409" y="1425665"/>
                </a:lnTo>
                <a:cubicBezTo>
                  <a:pt x="2281870" y="1351485"/>
                  <a:pt x="2009907" y="1030737"/>
                  <a:pt x="2009907" y="646299"/>
                </a:cubicBezTo>
                <a:cubicBezTo>
                  <a:pt x="2009907" y="536460"/>
                  <a:pt x="2032108" y="431819"/>
                  <a:pt x="2072257" y="336644"/>
                </a:cubicBezTo>
                <a:lnTo>
                  <a:pt x="2102536" y="280707"/>
                </a:lnTo>
                <a:lnTo>
                  <a:pt x="2040789" y="250904"/>
                </a:lnTo>
                <a:cubicBezTo>
                  <a:pt x="1916423" y="198199"/>
                  <a:pt x="1779691" y="169054"/>
                  <a:pt x="1636164" y="169054"/>
                </a:cubicBezTo>
                <a:close/>
                <a:moveTo>
                  <a:pt x="676216" y="42786"/>
                </a:moveTo>
                <a:lnTo>
                  <a:pt x="674717" y="43172"/>
                </a:lnTo>
                <a:cubicBezTo>
                  <a:pt x="404096" y="127344"/>
                  <a:pt x="184796" y="327999"/>
                  <a:pt x="75463" y="586491"/>
                </a:cubicBezTo>
                <a:lnTo>
                  <a:pt x="58167" y="642209"/>
                </a:lnTo>
                <a:lnTo>
                  <a:pt x="115821" y="689608"/>
                </a:lnTo>
                <a:cubicBezTo>
                  <a:pt x="184855" y="736081"/>
                  <a:pt x="268078" y="763217"/>
                  <a:pt x="357660" y="763217"/>
                </a:cubicBezTo>
                <a:cubicBezTo>
                  <a:pt x="596547" y="763217"/>
                  <a:pt x="790204" y="570250"/>
                  <a:pt x="790204" y="332213"/>
                </a:cubicBezTo>
                <a:cubicBezTo>
                  <a:pt x="790204" y="242949"/>
                  <a:pt x="762971" y="160023"/>
                  <a:pt x="716332" y="91235"/>
                </a:cubicBezTo>
                <a:close/>
                <a:moveTo>
                  <a:pt x="2343554" y="0"/>
                </a:moveTo>
                <a:lnTo>
                  <a:pt x="960272" y="0"/>
                </a:lnTo>
                <a:cubicBezTo>
                  <a:pt x="893979" y="0"/>
                  <a:pt x="829255" y="6718"/>
                  <a:pt x="766744" y="19509"/>
                </a:cubicBezTo>
                <a:lnTo>
                  <a:pt x="692746" y="38536"/>
                </a:lnTo>
                <a:lnTo>
                  <a:pt x="729195" y="82562"/>
                </a:lnTo>
                <a:cubicBezTo>
                  <a:pt x="777507" y="153826"/>
                  <a:pt x="805716" y="239737"/>
                  <a:pt x="805716" y="332213"/>
                </a:cubicBezTo>
                <a:cubicBezTo>
                  <a:pt x="805716" y="578817"/>
                  <a:pt x="605114" y="778729"/>
                  <a:pt x="357660" y="778729"/>
                </a:cubicBezTo>
                <a:cubicBezTo>
                  <a:pt x="264865" y="778729"/>
                  <a:pt x="178658" y="750617"/>
                  <a:pt x="107148" y="702471"/>
                </a:cubicBezTo>
                <a:lnTo>
                  <a:pt x="53224" y="658133"/>
                </a:lnTo>
                <a:lnTo>
                  <a:pt x="19509" y="766744"/>
                </a:lnTo>
                <a:cubicBezTo>
                  <a:pt x="6718" y="829255"/>
                  <a:pt x="0" y="893979"/>
                  <a:pt x="0" y="960272"/>
                </a:cubicBezTo>
                <a:lnTo>
                  <a:pt x="0" y="1920544"/>
                </a:lnTo>
                <a:lnTo>
                  <a:pt x="860457" y="1920544"/>
                </a:lnTo>
                <a:lnTo>
                  <a:pt x="762088" y="1801091"/>
                </a:lnTo>
                <a:cubicBezTo>
                  <a:pt x="648430" y="1632531"/>
                  <a:pt x="582064" y="1429329"/>
                  <a:pt x="582064" y="1210597"/>
                </a:cubicBezTo>
                <a:cubicBezTo>
                  <a:pt x="582064" y="627311"/>
                  <a:pt x="1054001" y="154465"/>
                  <a:pt x="1636164" y="154465"/>
                </a:cubicBezTo>
                <a:cubicBezTo>
                  <a:pt x="1781705" y="154465"/>
                  <a:pt x="1920357" y="184018"/>
                  <a:pt x="2046467" y="237461"/>
                </a:cubicBezTo>
                <a:lnTo>
                  <a:pt x="2109483" y="267876"/>
                </a:lnTo>
                <a:lnTo>
                  <a:pt x="2145407" y="201512"/>
                </a:lnTo>
                <a:cubicBezTo>
                  <a:pt x="2173923" y="159190"/>
                  <a:pt x="2206394" y="119766"/>
                  <a:pt x="2242288" y="83776"/>
                </a:cubicBezTo>
                <a:close/>
                <a:moveTo>
                  <a:pt x="3242568" y="0"/>
                </a:moveTo>
                <a:lnTo>
                  <a:pt x="2364045" y="0"/>
                </a:lnTo>
                <a:lnTo>
                  <a:pt x="2251568" y="93055"/>
                </a:lnTo>
                <a:cubicBezTo>
                  <a:pt x="2216267" y="128452"/>
                  <a:pt x="2184333" y="167225"/>
                  <a:pt x="2156289" y="208849"/>
                </a:cubicBezTo>
                <a:lnTo>
                  <a:pt x="2121261" y="273560"/>
                </a:lnTo>
                <a:lnTo>
                  <a:pt x="2138611" y="281934"/>
                </a:lnTo>
                <a:cubicBezTo>
                  <a:pt x="2467200" y="460779"/>
                  <a:pt x="2690264" y="809588"/>
                  <a:pt x="2690264" y="1210597"/>
                </a:cubicBezTo>
                <a:cubicBezTo>
                  <a:pt x="2690264" y="1265280"/>
                  <a:pt x="2686116" y="1318992"/>
                  <a:pt x="2678119" y="1371436"/>
                </a:cubicBezTo>
                <a:lnTo>
                  <a:pt x="2667835" y="1416142"/>
                </a:lnTo>
                <a:lnTo>
                  <a:pt x="2723527" y="1424665"/>
                </a:lnTo>
                <a:cubicBezTo>
                  <a:pt x="2749758" y="1427336"/>
                  <a:pt x="2776373" y="1428704"/>
                  <a:pt x="2803306" y="1428704"/>
                </a:cubicBezTo>
                <a:cubicBezTo>
                  <a:pt x="3234241" y="1428704"/>
                  <a:pt x="3583582" y="1078409"/>
                  <a:pt x="3583582" y="646299"/>
                </a:cubicBezTo>
                <a:cubicBezTo>
                  <a:pt x="3583582" y="430244"/>
                  <a:pt x="3496247" y="234643"/>
                  <a:pt x="3355045" y="93055"/>
                </a:cubicBezTo>
                <a:close/>
                <a:moveTo>
                  <a:pt x="7978900" y="0"/>
                </a:moveTo>
                <a:lnTo>
                  <a:pt x="3263059" y="0"/>
                </a:lnTo>
                <a:lnTo>
                  <a:pt x="3364324" y="83776"/>
                </a:lnTo>
                <a:cubicBezTo>
                  <a:pt x="3507901" y="227738"/>
                  <a:pt x="3596705" y="426620"/>
                  <a:pt x="3596705" y="646299"/>
                </a:cubicBezTo>
                <a:cubicBezTo>
                  <a:pt x="3596705" y="1085657"/>
                  <a:pt x="3241488" y="1441827"/>
                  <a:pt x="2803306" y="1441827"/>
                </a:cubicBezTo>
                <a:cubicBezTo>
                  <a:pt x="2775920" y="1441827"/>
                  <a:pt x="2748858" y="1440436"/>
                  <a:pt x="2722186" y="1437720"/>
                </a:cubicBezTo>
                <a:lnTo>
                  <a:pt x="2664889" y="1428952"/>
                </a:lnTo>
                <a:lnTo>
                  <a:pt x="2642874" y="1524659"/>
                </a:lnTo>
                <a:cubicBezTo>
                  <a:pt x="2612075" y="1623871"/>
                  <a:pt x="2567069" y="1716811"/>
                  <a:pt x="2510240" y="1801091"/>
                </a:cubicBezTo>
                <a:lnTo>
                  <a:pt x="2411872" y="1920544"/>
                </a:lnTo>
                <a:lnTo>
                  <a:pt x="3691725" y="1920544"/>
                </a:lnTo>
                <a:lnTo>
                  <a:pt x="3687371" y="1906509"/>
                </a:lnTo>
                <a:cubicBezTo>
                  <a:pt x="3672399" y="1833293"/>
                  <a:pt x="3664536" y="1757485"/>
                  <a:pt x="3664536" y="1679840"/>
                </a:cubicBezTo>
                <a:cubicBezTo>
                  <a:pt x="3664536" y="1058679"/>
                  <a:pt x="4167746" y="555128"/>
                  <a:pt x="4788486" y="555128"/>
                </a:cubicBezTo>
                <a:cubicBezTo>
                  <a:pt x="5409226" y="555128"/>
                  <a:pt x="5912436" y="1058679"/>
                  <a:pt x="5912436" y="1679840"/>
                </a:cubicBezTo>
                <a:cubicBezTo>
                  <a:pt x="5912436" y="1757485"/>
                  <a:pt x="5904573" y="1833293"/>
                  <a:pt x="5889601" y="1906509"/>
                </a:cubicBezTo>
                <a:lnTo>
                  <a:pt x="5885247" y="1920544"/>
                </a:lnTo>
                <a:lnTo>
                  <a:pt x="7018628" y="1920544"/>
                </a:lnTo>
                <a:cubicBezTo>
                  <a:pt x="7548972" y="1920544"/>
                  <a:pt x="7978900" y="1490616"/>
                  <a:pt x="7978900" y="960272"/>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49" name="Picture 48">
            <a:extLst>
              <a:ext uri="{FF2B5EF4-FFF2-40B4-BE49-F238E27FC236}">
                <a16:creationId xmlns:a16="http://schemas.microsoft.com/office/drawing/2014/main" id="{7119992C-451F-7B41-FCB8-8CC6B6FECF8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20940" y="2277302"/>
            <a:ext cx="1666618" cy="1314776"/>
          </a:xfrm>
          <a:prstGeom prst="rect">
            <a:avLst/>
          </a:prstGeom>
        </p:spPr>
      </p:pic>
      <p:sp>
        <p:nvSpPr>
          <p:cNvPr id="9" name="Picture Placeholder 8">
            <a:extLst>
              <a:ext uri="{FF2B5EF4-FFF2-40B4-BE49-F238E27FC236}">
                <a16:creationId xmlns:a16="http://schemas.microsoft.com/office/drawing/2014/main" id="{34356299-4598-4A91-A5CF-FBC5902DD260}"/>
              </a:ext>
            </a:extLst>
          </p:cNvPr>
          <p:cNvSpPr>
            <a:spLocks noGrp="1" noChangeAspect="1"/>
          </p:cNvSpPr>
          <p:nvPr userDrawn="1">
            <p:ph type="pic" sz="quarter" idx="10" hasCustomPrompt="1"/>
          </p:nvPr>
        </p:nvSpPr>
        <p:spPr>
          <a:xfrm>
            <a:off x="6469786" y="922492"/>
            <a:ext cx="1643063" cy="990326"/>
          </a:xfrm>
          <a:prstGeom prst="rect">
            <a:avLst/>
          </a:prstGeom>
        </p:spPr>
        <p:txBody>
          <a:bodyPr anchor="ctr"/>
          <a:lstStyle>
            <a:lvl1pPr marL="0" indent="0" algn="ctr">
              <a:buNone/>
              <a:defRPr>
                <a:solidFill>
                  <a:schemeClr val="tx2"/>
                </a:solidFill>
              </a:defRPr>
            </a:lvl1pPr>
          </a:lstStyle>
          <a:p>
            <a:r>
              <a:rPr lang="en-US"/>
              <a:t>Click to insert client logo (optional)</a:t>
            </a:r>
          </a:p>
        </p:txBody>
      </p:sp>
      <p:sp>
        <p:nvSpPr>
          <p:cNvPr id="2" name="Title 1"/>
          <p:cNvSpPr>
            <a:spLocks noGrp="1"/>
          </p:cNvSpPr>
          <p:nvPr userDrawn="1">
            <p:ph type="ctrTitle" hasCustomPrompt="1"/>
          </p:nvPr>
        </p:nvSpPr>
        <p:spPr>
          <a:xfrm>
            <a:off x="463014" y="924309"/>
            <a:ext cx="5982055" cy="990326"/>
          </a:xfrm>
          <a:prstGeom prst="rect">
            <a:avLst/>
          </a:prstGeom>
        </p:spPr>
        <p:txBody>
          <a:bodyPr anchor="b">
            <a:noAutofit/>
          </a:bodyPr>
          <a:lstStyle>
            <a:lvl1pPr algn="l">
              <a:defRPr lang="en-US" sz="3200" kern="1200" baseline="0" dirty="0">
                <a:solidFill>
                  <a:schemeClr val="tx2"/>
                </a:solidFill>
                <a:latin typeface="+mj-lt"/>
                <a:ea typeface="+mn-ea"/>
                <a:cs typeface="Aptos Black" pitchFamily="50" charset="0"/>
              </a:defRPr>
            </a:lvl1pPr>
          </a:lstStyle>
          <a:p>
            <a:r>
              <a:rPr lang="en-US"/>
              <a:t>Title — Aptos Black, 32 pt., </a:t>
            </a:r>
            <a:br>
              <a:rPr lang="en-US"/>
            </a:br>
            <a:r>
              <a:rPr lang="en-US"/>
              <a:t>do not exceed two lines</a:t>
            </a:r>
          </a:p>
        </p:txBody>
      </p:sp>
      <p:sp>
        <p:nvSpPr>
          <p:cNvPr id="4" name="Text Placeholder 3">
            <a:extLst>
              <a:ext uri="{FF2B5EF4-FFF2-40B4-BE49-F238E27FC236}">
                <a16:creationId xmlns:a16="http://schemas.microsoft.com/office/drawing/2014/main" id="{3C1494FD-D9FD-E096-0CF2-70E495A9FC6B}"/>
              </a:ext>
            </a:extLst>
          </p:cNvPr>
          <p:cNvSpPr>
            <a:spLocks noGrp="1"/>
          </p:cNvSpPr>
          <p:nvPr>
            <p:ph type="body" sz="quarter" idx="11" hasCustomPrompt="1"/>
          </p:nvPr>
        </p:nvSpPr>
        <p:spPr>
          <a:xfrm>
            <a:off x="463550" y="657225"/>
            <a:ext cx="2618578" cy="266700"/>
          </a:xfrm>
        </p:spPr>
        <p:txBody>
          <a:bodyPr/>
          <a:lstStyle>
            <a:lvl1pPr marL="0" indent="0">
              <a:buNone/>
              <a:defRPr sz="1200" b="1">
                <a:solidFill>
                  <a:schemeClr val="tx2"/>
                </a:solidFill>
              </a:defRPr>
            </a:lvl1pPr>
            <a:lvl2pPr>
              <a:defRPr sz="1200" b="1"/>
            </a:lvl2pPr>
            <a:lvl3pPr>
              <a:defRPr sz="1200" b="1"/>
            </a:lvl3pPr>
            <a:lvl4pPr>
              <a:defRPr sz="1200" b="1"/>
            </a:lvl4pPr>
            <a:lvl5pPr>
              <a:defRPr sz="1200" b="1"/>
            </a:lvl5pPr>
          </a:lstStyle>
          <a:p>
            <a:pPr lvl="0"/>
            <a:r>
              <a:rPr lang="en-US"/>
              <a:t>Date (optional), Aptos (bold), 12 pt.</a:t>
            </a:r>
          </a:p>
        </p:txBody>
      </p:sp>
      <p:sp>
        <p:nvSpPr>
          <p:cNvPr id="6" name="Text Placeholder 5">
            <a:extLst>
              <a:ext uri="{FF2B5EF4-FFF2-40B4-BE49-F238E27FC236}">
                <a16:creationId xmlns:a16="http://schemas.microsoft.com/office/drawing/2014/main" id="{D557A212-4F89-F854-BA46-A3A6BE3A7F00}"/>
              </a:ext>
            </a:extLst>
          </p:cNvPr>
          <p:cNvSpPr>
            <a:spLocks noGrp="1"/>
          </p:cNvSpPr>
          <p:nvPr>
            <p:ph type="body" sz="quarter" idx="12" hasCustomPrompt="1"/>
          </p:nvPr>
        </p:nvSpPr>
        <p:spPr>
          <a:xfrm>
            <a:off x="463014" y="4049713"/>
            <a:ext cx="4186658" cy="532879"/>
          </a:xfrm>
        </p:spPr>
        <p:txBody>
          <a:bodyPr/>
          <a:lstStyle>
            <a:lvl1pPr marL="0" indent="0">
              <a:spcAft>
                <a:spcPts val="400"/>
              </a:spcAft>
              <a:buNone/>
              <a:defRPr sz="1200">
                <a:solidFill>
                  <a:schemeClr val="tx2"/>
                </a:solidFill>
              </a:defRPr>
            </a:lvl1pPr>
            <a:lvl2pPr marL="338328" indent="0">
              <a:spcAft>
                <a:spcPts val="0"/>
              </a:spcAft>
              <a:buNone/>
              <a:defRPr sz="1200">
                <a:solidFill>
                  <a:schemeClr val="tx2"/>
                </a:solidFill>
              </a:defRPr>
            </a:lvl2pPr>
            <a:lvl3pPr marL="795528" indent="0">
              <a:spcAft>
                <a:spcPts val="0"/>
              </a:spcAft>
              <a:buNone/>
              <a:defRPr sz="1200">
                <a:solidFill>
                  <a:schemeClr val="tx2"/>
                </a:solidFill>
              </a:defRPr>
            </a:lvl3pPr>
            <a:lvl4pPr marL="1252728" indent="0">
              <a:spcAft>
                <a:spcPts val="0"/>
              </a:spcAft>
              <a:buNone/>
              <a:defRPr sz="1200">
                <a:solidFill>
                  <a:schemeClr val="tx2"/>
                </a:solidFill>
              </a:defRPr>
            </a:lvl4pPr>
            <a:lvl5pPr marL="1709928" indent="0">
              <a:spcAft>
                <a:spcPts val="0"/>
              </a:spcAft>
              <a:buNone/>
              <a:defRPr sz="1200">
                <a:solidFill>
                  <a:schemeClr val="tx2"/>
                </a:solidFill>
              </a:defRPr>
            </a:lvl5pPr>
          </a:lstStyle>
          <a:p>
            <a:pPr lvl="0"/>
            <a:r>
              <a:rPr lang="en-US"/>
              <a:t>Presenter Name — Presenter Title, Institution — Aptos, 12 pt.</a:t>
            </a:r>
          </a:p>
        </p:txBody>
      </p:sp>
      <p:sp>
        <p:nvSpPr>
          <p:cNvPr id="8" name="Rectangle 7">
            <a:extLst>
              <a:ext uri="{FF2B5EF4-FFF2-40B4-BE49-F238E27FC236}">
                <a16:creationId xmlns:a16="http://schemas.microsoft.com/office/drawing/2014/main" id="{5A38CB47-04B8-7128-5ADE-89D261DBCEAE}"/>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67941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g Statement Light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656D4-2028-4552-6AC6-3C364D49B2F6}"/>
              </a:ext>
            </a:extLst>
          </p:cNvPr>
          <p:cNvSpPr/>
          <p:nvPr userDrawn="1"/>
        </p:nvSpPr>
        <p:spPr>
          <a:xfrm>
            <a:off x="1588" y="-8796"/>
            <a:ext cx="9144000" cy="5152295"/>
          </a:xfrm>
          <a:prstGeom prst="rect">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EF2CB31-F761-F255-ECB5-CB8A3C6092E0}"/>
              </a:ext>
            </a:extLst>
          </p:cNvPr>
          <p:cNvSpPr>
            <a:spLocks noGrp="1"/>
          </p:cNvSpPr>
          <p:nvPr>
            <p:ph type="title" hasCustomPrompt="1"/>
          </p:nvPr>
        </p:nvSpPr>
        <p:spPr>
          <a:xfrm flipH="1">
            <a:off x="613005" y="1476460"/>
            <a:ext cx="8529407" cy="2044768"/>
          </a:xfrm>
          <a:prstGeom prst="round2DiagRect">
            <a:avLst>
              <a:gd name="adj1" fmla="val 50000"/>
              <a:gd name="adj2" fmla="val 0"/>
            </a:avLst>
          </a:prstGeom>
          <a:solidFill>
            <a:schemeClr val="bg1"/>
          </a:solidFill>
        </p:spPr>
        <p:txBody>
          <a:bodyPr/>
          <a:lstStyle>
            <a:lvl1pPr marL="512763" indent="0">
              <a:defRPr sz="3600">
                <a:solidFill>
                  <a:schemeClr val="tx2"/>
                </a:solidFill>
              </a:defRPr>
            </a:lvl1pPr>
          </a:lstStyle>
          <a:p>
            <a:r>
              <a:rPr lang="en-US" dirty="0"/>
              <a:t>Big Statement — </a:t>
            </a:r>
            <a:br>
              <a:rPr lang="en-US" dirty="0"/>
            </a:br>
            <a:r>
              <a:rPr lang="en-US" dirty="0"/>
              <a:t>Aptos Black, 36 pt.</a:t>
            </a:r>
          </a:p>
        </p:txBody>
      </p:sp>
    </p:spTree>
    <p:extLst>
      <p:ext uri="{BB962C8B-B14F-4D97-AF65-F5344CB8AC3E}">
        <p14:creationId xmlns:p14="http://schemas.microsoft.com/office/powerpoint/2010/main" val="41918462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g Statement Photo Light Blue">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AE3D69F8-01AC-4ADE-8E4A-98064F93F711}"/>
              </a:ext>
            </a:extLst>
          </p:cNvPr>
          <p:cNvSpPr/>
          <p:nvPr userDrawn="1"/>
        </p:nvSpPr>
        <p:spPr>
          <a:xfrm>
            <a:off x="0" y="-8795"/>
            <a:ext cx="9144000" cy="5152295"/>
          </a:xfrm>
          <a:custGeom>
            <a:avLst/>
            <a:gdLst>
              <a:gd name="connsiteX0" fmla="*/ 204186 w 9144000"/>
              <a:gd name="connsiteY0" fmla="*/ 2110172 h 5152295"/>
              <a:gd name="connsiteX1" fmla="*/ 980012 w 9144000"/>
              <a:gd name="connsiteY1" fmla="*/ 2887527 h 5152295"/>
              <a:gd name="connsiteX2" fmla="*/ 204186 w 9144000"/>
              <a:gd name="connsiteY2" fmla="*/ 3664882 h 5152295"/>
              <a:gd name="connsiteX3" fmla="*/ 47830 w 9144000"/>
              <a:gd name="connsiteY3" fmla="*/ 3649089 h 5152295"/>
              <a:gd name="connsiteX4" fmla="*/ 0 w 9144000"/>
              <a:gd name="connsiteY4" fmla="*/ 3634212 h 5152295"/>
              <a:gd name="connsiteX5" fmla="*/ 0 w 9144000"/>
              <a:gd name="connsiteY5" fmla="*/ 2140842 h 5152295"/>
              <a:gd name="connsiteX6" fmla="*/ 47830 w 9144000"/>
              <a:gd name="connsiteY6" fmla="*/ 2125965 h 5152295"/>
              <a:gd name="connsiteX7" fmla="*/ 204186 w 9144000"/>
              <a:gd name="connsiteY7" fmla="*/ 2110172 h 5152295"/>
              <a:gd name="connsiteX8" fmla="*/ 3143337 w 9144000"/>
              <a:gd name="connsiteY8" fmla="*/ 206031 h 5152295"/>
              <a:gd name="connsiteX9" fmla="*/ 3680019 w 9144000"/>
              <a:gd name="connsiteY9" fmla="*/ 740804 h 5152295"/>
              <a:gd name="connsiteX10" fmla="*/ 3143337 w 9144000"/>
              <a:gd name="connsiteY10" fmla="*/ 1275577 h 5152295"/>
              <a:gd name="connsiteX11" fmla="*/ 2606655 w 9144000"/>
              <a:gd name="connsiteY11" fmla="*/ 740804 h 5152295"/>
              <a:gd name="connsiteX12" fmla="*/ 3143337 w 9144000"/>
              <a:gd name="connsiteY12" fmla="*/ 206031 h 5152295"/>
              <a:gd name="connsiteX13" fmla="*/ 3143337 w 9144000"/>
              <a:gd name="connsiteY13" fmla="*/ 187506 h 5152295"/>
              <a:gd name="connsiteX14" fmla="*/ 2588131 w 9144000"/>
              <a:gd name="connsiteY14" fmla="*/ 740804 h 5152295"/>
              <a:gd name="connsiteX15" fmla="*/ 3143337 w 9144000"/>
              <a:gd name="connsiteY15" fmla="*/ 1294102 h 5152295"/>
              <a:gd name="connsiteX16" fmla="*/ 3698543 w 9144000"/>
              <a:gd name="connsiteY16" fmla="*/ 740804 h 5152295"/>
              <a:gd name="connsiteX17" fmla="*/ 3143337 w 9144000"/>
              <a:gd name="connsiteY17" fmla="*/ 187506 h 5152295"/>
              <a:gd name="connsiteX18" fmla="*/ 1083078 w 9144000"/>
              <a:gd name="connsiteY18" fmla="*/ 40873 h 5152295"/>
              <a:gd name="connsiteX19" fmla="*/ 2122589 w 9144000"/>
              <a:gd name="connsiteY19" fmla="*/ 1082416 h 5152295"/>
              <a:gd name="connsiteX20" fmla="*/ 1083078 w 9144000"/>
              <a:gd name="connsiteY20" fmla="*/ 2123959 h 5152295"/>
              <a:gd name="connsiteX21" fmla="*/ 43567 w 9144000"/>
              <a:gd name="connsiteY21" fmla="*/ 1082416 h 5152295"/>
              <a:gd name="connsiteX22" fmla="*/ 1083078 w 9144000"/>
              <a:gd name="connsiteY22" fmla="*/ 40873 h 5152295"/>
              <a:gd name="connsiteX23" fmla="*/ 1083078 w 9144000"/>
              <a:gd name="connsiteY23" fmla="*/ 26284 h 5152295"/>
              <a:gd name="connsiteX24" fmla="*/ 28978 w 9144000"/>
              <a:gd name="connsiteY24" fmla="*/ 1082416 h 5152295"/>
              <a:gd name="connsiteX25" fmla="*/ 1083078 w 9144000"/>
              <a:gd name="connsiteY25" fmla="*/ 2138548 h 5152295"/>
              <a:gd name="connsiteX26" fmla="*/ 2137178 w 9144000"/>
              <a:gd name="connsiteY26" fmla="*/ 1082416 h 5152295"/>
              <a:gd name="connsiteX27" fmla="*/ 1083078 w 9144000"/>
              <a:gd name="connsiteY27" fmla="*/ 26284 h 5152295"/>
              <a:gd name="connsiteX28" fmla="*/ 1899869 w 9144000"/>
              <a:gd name="connsiteY28" fmla="*/ 0 h 5152295"/>
              <a:gd name="connsiteX29" fmla="*/ 2692705 w 9144000"/>
              <a:gd name="connsiteY29" fmla="*/ 0 h 5152295"/>
              <a:gd name="connsiteX30" fmla="*/ 2694840 w 9144000"/>
              <a:gd name="connsiteY30" fmla="*/ 3919 h 5152295"/>
              <a:gd name="connsiteX31" fmla="*/ 2728831 w 9144000"/>
              <a:gd name="connsiteY31" fmla="*/ 171685 h 5152295"/>
              <a:gd name="connsiteX32" fmla="*/ 2296287 w 9144000"/>
              <a:gd name="connsiteY32" fmla="*/ 602689 h 5152295"/>
              <a:gd name="connsiteX33" fmla="*/ 1863743 w 9144000"/>
              <a:gd name="connsiteY33" fmla="*/ 171685 h 5152295"/>
              <a:gd name="connsiteX34" fmla="*/ 1897735 w 9144000"/>
              <a:gd name="connsiteY34" fmla="*/ 3919 h 5152295"/>
              <a:gd name="connsiteX35" fmla="*/ 0 w 9144000"/>
              <a:gd name="connsiteY35" fmla="*/ 0 h 5152295"/>
              <a:gd name="connsiteX36" fmla="*/ 1882782 w 9144000"/>
              <a:gd name="connsiteY36" fmla="*/ 0 h 5152295"/>
              <a:gd name="connsiteX37" fmla="*/ 1857334 w 9144000"/>
              <a:gd name="connsiteY37" fmla="*/ 81697 h 5152295"/>
              <a:gd name="connsiteX38" fmla="*/ 1848231 w 9144000"/>
              <a:gd name="connsiteY38" fmla="*/ 171685 h 5152295"/>
              <a:gd name="connsiteX39" fmla="*/ 2296287 w 9144000"/>
              <a:gd name="connsiteY39" fmla="*/ 618201 h 5152295"/>
              <a:gd name="connsiteX40" fmla="*/ 2744343 w 9144000"/>
              <a:gd name="connsiteY40" fmla="*/ 171685 h 5152295"/>
              <a:gd name="connsiteX41" fmla="*/ 2735240 w 9144000"/>
              <a:gd name="connsiteY41" fmla="*/ 81697 h 5152295"/>
              <a:gd name="connsiteX42" fmla="*/ 2709793 w 9144000"/>
              <a:gd name="connsiteY42" fmla="*/ 0 h 5152295"/>
              <a:gd name="connsiteX43" fmla="*/ 9144000 w 9144000"/>
              <a:gd name="connsiteY43" fmla="*/ 0 h 5152295"/>
              <a:gd name="connsiteX44" fmla="*/ 9144000 w 9144000"/>
              <a:gd name="connsiteY44" fmla="*/ 5152295 h 5152295"/>
              <a:gd name="connsiteX45" fmla="*/ 0 w 9144000"/>
              <a:gd name="connsiteY45" fmla="*/ 5152295 h 5152295"/>
              <a:gd name="connsiteX46" fmla="*/ 0 w 9144000"/>
              <a:gd name="connsiteY46" fmla="*/ 3654721 h 5152295"/>
              <a:gd name="connsiteX47" fmla="*/ 44323 w 9144000"/>
              <a:gd name="connsiteY47" fmla="*/ 3666139 h 5152295"/>
              <a:gd name="connsiteX48" fmla="*/ 204186 w 9144000"/>
              <a:gd name="connsiteY48" fmla="*/ 3682286 h 5152295"/>
              <a:gd name="connsiteX49" fmla="*/ 997415 w 9144000"/>
              <a:gd name="connsiteY49" fmla="*/ 2887527 h 5152295"/>
              <a:gd name="connsiteX50" fmla="*/ 204186 w 9144000"/>
              <a:gd name="connsiteY50" fmla="*/ 2092768 h 5152295"/>
              <a:gd name="connsiteX51" fmla="*/ 44323 w 9144000"/>
              <a:gd name="connsiteY51" fmla="*/ 2108915 h 5152295"/>
              <a:gd name="connsiteX52" fmla="*/ 0 w 9144000"/>
              <a:gd name="connsiteY52" fmla="*/ 2120333 h 515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44000" h="5152295">
                <a:moveTo>
                  <a:pt x="204186" y="2110172"/>
                </a:moveTo>
                <a:cubicBezTo>
                  <a:pt x="632663" y="2110172"/>
                  <a:pt x="980012" y="2458206"/>
                  <a:pt x="980012" y="2887527"/>
                </a:cubicBezTo>
                <a:cubicBezTo>
                  <a:pt x="980012" y="3316848"/>
                  <a:pt x="632663" y="3664882"/>
                  <a:pt x="204186" y="3664882"/>
                </a:cubicBezTo>
                <a:cubicBezTo>
                  <a:pt x="150627" y="3664882"/>
                  <a:pt x="98335" y="3659444"/>
                  <a:pt x="47830" y="3649089"/>
                </a:cubicBezTo>
                <a:lnTo>
                  <a:pt x="0" y="3634212"/>
                </a:lnTo>
                <a:lnTo>
                  <a:pt x="0" y="2140842"/>
                </a:lnTo>
                <a:lnTo>
                  <a:pt x="47830" y="2125965"/>
                </a:lnTo>
                <a:cubicBezTo>
                  <a:pt x="98335" y="2115610"/>
                  <a:pt x="150627" y="2110172"/>
                  <a:pt x="204186" y="2110172"/>
                </a:cubicBezTo>
                <a:close/>
                <a:moveTo>
                  <a:pt x="3143337" y="206031"/>
                </a:moveTo>
                <a:cubicBezTo>
                  <a:pt x="3439738" y="206031"/>
                  <a:pt x="3680019" y="445457"/>
                  <a:pt x="3680019" y="740804"/>
                </a:cubicBezTo>
                <a:cubicBezTo>
                  <a:pt x="3680019" y="1036151"/>
                  <a:pt x="3439738" y="1275577"/>
                  <a:pt x="3143337" y="1275577"/>
                </a:cubicBezTo>
                <a:cubicBezTo>
                  <a:pt x="2846936" y="1275577"/>
                  <a:pt x="2606655" y="1036151"/>
                  <a:pt x="2606655" y="740804"/>
                </a:cubicBezTo>
                <a:cubicBezTo>
                  <a:pt x="2606655" y="445457"/>
                  <a:pt x="2846936" y="206031"/>
                  <a:pt x="3143337" y="206031"/>
                </a:cubicBezTo>
                <a:close/>
                <a:moveTo>
                  <a:pt x="3143337" y="187506"/>
                </a:moveTo>
                <a:cubicBezTo>
                  <a:pt x="2836705" y="187506"/>
                  <a:pt x="2588131" y="435226"/>
                  <a:pt x="2588131" y="740804"/>
                </a:cubicBezTo>
                <a:cubicBezTo>
                  <a:pt x="2588131" y="1046382"/>
                  <a:pt x="2836705" y="1294102"/>
                  <a:pt x="3143337" y="1294102"/>
                </a:cubicBezTo>
                <a:cubicBezTo>
                  <a:pt x="3449969" y="1294102"/>
                  <a:pt x="3698543" y="1046382"/>
                  <a:pt x="3698543" y="740804"/>
                </a:cubicBezTo>
                <a:cubicBezTo>
                  <a:pt x="3698543" y="435226"/>
                  <a:pt x="3449969" y="187506"/>
                  <a:pt x="3143337" y="187506"/>
                </a:cubicBezTo>
                <a:close/>
                <a:moveTo>
                  <a:pt x="1083078" y="40873"/>
                </a:moveTo>
                <a:cubicBezTo>
                  <a:pt x="1657184" y="40873"/>
                  <a:pt x="2122589" y="507188"/>
                  <a:pt x="2122589" y="1082416"/>
                </a:cubicBezTo>
                <a:cubicBezTo>
                  <a:pt x="2122589" y="1657644"/>
                  <a:pt x="1657184" y="2123959"/>
                  <a:pt x="1083078" y="2123959"/>
                </a:cubicBezTo>
                <a:cubicBezTo>
                  <a:pt x="508972" y="2123959"/>
                  <a:pt x="43567" y="1657644"/>
                  <a:pt x="43567" y="1082416"/>
                </a:cubicBezTo>
                <a:cubicBezTo>
                  <a:pt x="43567" y="507188"/>
                  <a:pt x="508972" y="40873"/>
                  <a:pt x="1083078" y="40873"/>
                </a:cubicBezTo>
                <a:close/>
                <a:moveTo>
                  <a:pt x="1083078" y="26284"/>
                </a:moveTo>
                <a:cubicBezTo>
                  <a:pt x="500915" y="26284"/>
                  <a:pt x="28978" y="499130"/>
                  <a:pt x="28978" y="1082416"/>
                </a:cubicBezTo>
                <a:cubicBezTo>
                  <a:pt x="28978" y="1665702"/>
                  <a:pt x="500915" y="2138548"/>
                  <a:pt x="1083078" y="2138548"/>
                </a:cubicBezTo>
                <a:cubicBezTo>
                  <a:pt x="1665241" y="2138548"/>
                  <a:pt x="2137178" y="1665702"/>
                  <a:pt x="2137178" y="1082416"/>
                </a:cubicBezTo>
                <a:cubicBezTo>
                  <a:pt x="2137178" y="499130"/>
                  <a:pt x="1665241" y="26284"/>
                  <a:pt x="1083078" y="26284"/>
                </a:cubicBezTo>
                <a:close/>
                <a:moveTo>
                  <a:pt x="1899869" y="0"/>
                </a:moveTo>
                <a:lnTo>
                  <a:pt x="2692705" y="0"/>
                </a:lnTo>
                <a:lnTo>
                  <a:pt x="2694840" y="3919"/>
                </a:lnTo>
                <a:cubicBezTo>
                  <a:pt x="2716728" y="55483"/>
                  <a:pt x="2728831" y="112176"/>
                  <a:pt x="2728831" y="171685"/>
                </a:cubicBezTo>
                <a:cubicBezTo>
                  <a:pt x="2728831" y="409722"/>
                  <a:pt x="2535174" y="602689"/>
                  <a:pt x="2296287" y="602689"/>
                </a:cubicBezTo>
                <a:cubicBezTo>
                  <a:pt x="2057400" y="602689"/>
                  <a:pt x="1863743" y="409722"/>
                  <a:pt x="1863743" y="171685"/>
                </a:cubicBezTo>
                <a:cubicBezTo>
                  <a:pt x="1863743" y="112176"/>
                  <a:pt x="1875847" y="55483"/>
                  <a:pt x="1897735" y="3919"/>
                </a:cubicBezTo>
                <a:close/>
                <a:moveTo>
                  <a:pt x="0" y="0"/>
                </a:moveTo>
                <a:lnTo>
                  <a:pt x="1882782" y="0"/>
                </a:lnTo>
                <a:lnTo>
                  <a:pt x="1857334" y="81697"/>
                </a:lnTo>
                <a:cubicBezTo>
                  <a:pt x="1851366" y="110764"/>
                  <a:pt x="1848231" y="140860"/>
                  <a:pt x="1848231" y="171685"/>
                </a:cubicBezTo>
                <a:cubicBezTo>
                  <a:pt x="1848231" y="418289"/>
                  <a:pt x="2048833" y="618201"/>
                  <a:pt x="2296287" y="618201"/>
                </a:cubicBezTo>
                <a:cubicBezTo>
                  <a:pt x="2543741" y="618201"/>
                  <a:pt x="2744343" y="418289"/>
                  <a:pt x="2744343" y="171685"/>
                </a:cubicBezTo>
                <a:cubicBezTo>
                  <a:pt x="2744343" y="140860"/>
                  <a:pt x="2741209" y="110764"/>
                  <a:pt x="2735240" y="81697"/>
                </a:cubicBezTo>
                <a:lnTo>
                  <a:pt x="2709793" y="0"/>
                </a:lnTo>
                <a:lnTo>
                  <a:pt x="9144000" y="0"/>
                </a:lnTo>
                <a:lnTo>
                  <a:pt x="9144000" y="5152295"/>
                </a:lnTo>
                <a:lnTo>
                  <a:pt x="0" y="5152295"/>
                </a:lnTo>
                <a:lnTo>
                  <a:pt x="0" y="3654721"/>
                </a:lnTo>
                <a:lnTo>
                  <a:pt x="44323" y="3666139"/>
                </a:lnTo>
                <a:cubicBezTo>
                  <a:pt x="95960" y="3676726"/>
                  <a:pt x="149425" y="3682286"/>
                  <a:pt x="204186" y="3682286"/>
                </a:cubicBezTo>
                <a:cubicBezTo>
                  <a:pt x="642274" y="3682286"/>
                  <a:pt x="997415" y="3326460"/>
                  <a:pt x="997415" y="2887527"/>
                </a:cubicBezTo>
                <a:cubicBezTo>
                  <a:pt x="997415" y="2448594"/>
                  <a:pt x="642274" y="2092768"/>
                  <a:pt x="204186" y="2092768"/>
                </a:cubicBezTo>
                <a:cubicBezTo>
                  <a:pt x="149425" y="2092768"/>
                  <a:pt x="95960" y="2098328"/>
                  <a:pt x="44323" y="2108915"/>
                </a:cubicBezTo>
                <a:lnTo>
                  <a:pt x="0" y="2120333"/>
                </a:lnTo>
                <a:close/>
              </a:path>
            </a:pathLst>
          </a:cu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EF2CB31-F761-F255-ECB5-CB8A3C6092E0}"/>
              </a:ext>
            </a:extLst>
          </p:cNvPr>
          <p:cNvSpPr>
            <a:spLocks noGrp="1"/>
          </p:cNvSpPr>
          <p:nvPr>
            <p:ph type="title" hasCustomPrompt="1"/>
          </p:nvPr>
        </p:nvSpPr>
        <p:spPr>
          <a:xfrm flipH="1">
            <a:off x="613005" y="1476460"/>
            <a:ext cx="8529407" cy="2044768"/>
          </a:xfrm>
          <a:prstGeom prst="round2DiagRect">
            <a:avLst>
              <a:gd name="adj1" fmla="val 50000"/>
              <a:gd name="adj2" fmla="val 0"/>
            </a:avLst>
          </a:prstGeom>
          <a:solidFill>
            <a:schemeClr val="bg1"/>
          </a:solidFill>
        </p:spPr>
        <p:txBody>
          <a:bodyPr/>
          <a:lstStyle>
            <a:lvl1pPr marL="512763" indent="0">
              <a:defRPr sz="3600">
                <a:solidFill>
                  <a:schemeClr val="tx2"/>
                </a:solidFill>
              </a:defRPr>
            </a:lvl1pPr>
          </a:lstStyle>
          <a:p>
            <a:r>
              <a:rPr lang="en-US" dirty="0"/>
              <a:t>Big Statement — </a:t>
            </a:r>
            <a:br>
              <a:rPr lang="en-US" dirty="0"/>
            </a:br>
            <a:r>
              <a:rPr lang="en-US" dirty="0"/>
              <a:t>Aptos Black, 36 pt.</a:t>
            </a:r>
          </a:p>
        </p:txBody>
      </p:sp>
      <p:sp>
        <p:nvSpPr>
          <p:cNvPr id="12" name="Picture Placeholder 11">
            <a:extLst>
              <a:ext uri="{FF2B5EF4-FFF2-40B4-BE49-F238E27FC236}">
                <a16:creationId xmlns:a16="http://schemas.microsoft.com/office/drawing/2014/main" id="{9F7F25B6-2682-A888-722F-4E6EDD128F3F}"/>
              </a:ext>
            </a:extLst>
          </p:cNvPr>
          <p:cNvSpPr>
            <a:spLocks noGrp="1" noChangeAspect="1"/>
          </p:cNvSpPr>
          <p:nvPr>
            <p:ph type="pic" sz="quarter" idx="11" hasCustomPrompt="1"/>
          </p:nvPr>
        </p:nvSpPr>
        <p:spPr>
          <a:xfrm>
            <a:off x="180045" y="157129"/>
            <a:ext cx="1810512" cy="1810512"/>
          </a:xfrm>
          <a:prstGeom prst="ellipse">
            <a:avLst/>
          </a:prstGeom>
          <a:solidFill>
            <a:schemeClr val="bg1"/>
          </a:solidFill>
        </p:spPr>
        <p:txBody>
          <a:bodyPr/>
          <a:lstStyle>
            <a:lvl1pPr marL="0" indent="0" algn="ctr">
              <a:buNone/>
              <a:defRPr/>
            </a:lvl1pPr>
          </a:lstStyle>
          <a:p>
            <a:r>
              <a:rPr lang="en-US" dirty="0"/>
              <a:t>Click to insert photo</a:t>
            </a:r>
          </a:p>
        </p:txBody>
      </p:sp>
    </p:spTree>
    <p:extLst>
      <p:ext uri="{BB962C8B-B14F-4D97-AF65-F5344CB8AC3E}">
        <p14:creationId xmlns:p14="http://schemas.microsoft.com/office/powerpoint/2010/main" val="35140260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Overview Light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4AEE4D-FDB8-3506-4759-02DA7DD92DC5}"/>
              </a:ext>
            </a:extLst>
          </p:cNvPr>
          <p:cNvSpPr/>
          <p:nvPr userDrawn="1"/>
        </p:nvSpPr>
        <p:spPr>
          <a:xfrm>
            <a:off x="0" y="0"/>
            <a:ext cx="9144000" cy="5143500"/>
          </a:xfrm>
          <a:prstGeom prst="rect">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7AE5345-5B7B-452E-BBC5-52CA8753B325}"/>
              </a:ext>
            </a:extLst>
          </p:cNvPr>
          <p:cNvSpPr>
            <a:spLocks noGrp="1"/>
          </p:cNvSpPr>
          <p:nvPr>
            <p:ph type="title" hasCustomPrompt="1"/>
          </p:nvPr>
        </p:nvSpPr>
        <p:spPr>
          <a:xfrm>
            <a:off x="543339" y="334617"/>
            <a:ext cx="7853570" cy="990599"/>
          </a:xfrm>
        </p:spPr>
        <p:txBody>
          <a:bodyPr anchor="b"/>
          <a:lstStyle>
            <a:lvl1pPr>
              <a:defRPr sz="4800">
                <a:solidFill>
                  <a:schemeClr val="bg1"/>
                </a:solidFill>
              </a:defRPr>
            </a:lvl1pPr>
          </a:lstStyle>
          <a:p>
            <a:r>
              <a:rPr lang="en-US" dirty="0"/>
              <a:t>Section overview — 48 pt.</a:t>
            </a:r>
          </a:p>
        </p:txBody>
      </p:sp>
      <p:sp>
        <p:nvSpPr>
          <p:cNvPr id="7" name="Text Placeholder 6">
            <a:extLst>
              <a:ext uri="{FF2B5EF4-FFF2-40B4-BE49-F238E27FC236}">
                <a16:creationId xmlns:a16="http://schemas.microsoft.com/office/drawing/2014/main" id="{A66A81CE-3B65-2ACF-3E25-E6BFA74DE4FE}"/>
              </a:ext>
            </a:extLst>
          </p:cNvPr>
          <p:cNvSpPr>
            <a:spLocks noGrp="1"/>
          </p:cNvSpPr>
          <p:nvPr>
            <p:ph type="body" sz="quarter" idx="11" hasCustomPrompt="1"/>
          </p:nvPr>
        </p:nvSpPr>
        <p:spPr>
          <a:xfrm flipH="1">
            <a:off x="614594" y="1441150"/>
            <a:ext cx="8529406" cy="2039422"/>
          </a:xfrm>
          <a:prstGeom prst="round2DiagRect">
            <a:avLst>
              <a:gd name="adj1" fmla="val 50000"/>
              <a:gd name="adj2" fmla="val 0"/>
            </a:avLst>
          </a:prstGeom>
          <a:solidFill>
            <a:schemeClr val="bg1"/>
          </a:solidFill>
        </p:spPr>
        <p:txBody>
          <a:bodyPr anchor="ctr"/>
          <a:lstStyle>
            <a:lvl1pPr marL="576072" indent="-173736">
              <a:spcBef>
                <a:spcPts val="0"/>
              </a:spcBef>
              <a:spcAft>
                <a:spcPts val="1600"/>
              </a:spcAft>
              <a:buFont typeface="Arial" panose="020B0604020202020204" pitchFamily="34" charset="0"/>
              <a:buChar char="•"/>
              <a:defRPr sz="1800"/>
            </a:lvl1pPr>
            <a:lvl2pPr marL="573088" indent="-169863">
              <a:spcAft>
                <a:spcPts val="1600"/>
              </a:spcAft>
              <a:defRPr sz="1800"/>
            </a:lvl2pPr>
            <a:lvl3pPr marL="573088" indent="-169863">
              <a:spcAft>
                <a:spcPts val="1600"/>
              </a:spcAft>
              <a:defRPr sz="1800"/>
            </a:lvl3pPr>
            <a:lvl4pPr marL="573088" indent="-169863">
              <a:spcAft>
                <a:spcPts val="1600"/>
              </a:spcAft>
              <a:defRPr sz="1800"/>
            </a:lvl4pPr>
            <a:lvl5pPr marL="573088" indent="-169863">
              <a:spcAft>
                <a:spcPts val="1600"/>
              </a:spcAft>
              <a:defRPr sz="1800"/>
            </a:lvl5pPr>
          </a:lstStyle>
          <a:p>
            <a:pPr lvl="0"/>
            <a:r>
              <a:rPr lang="en-US" dirty="0"/>
              <a:t>Use for main section highlights</a:t>
            </a:r>
          </a:p>
          <a:p>
            <a:pPr lvl="0"/>
            <a:r>
              <a:rPr lang="en-US" dirty="0"/>
              <a:t>Aptos</a:t>
            </a:r>
          </a:p>
          <a:p>
            <a:pPr lvl="0"/>
            <a:r>
              <a:rPr lang="en-US" dirty="0"/>
              <a:t>18 pt.</a:t>
            </a:r>
          </a:p>
        </p:txBody>
      </p:sp>
    </p:spTree>
    <p:extLst>
      <p:ext uri="{BB962C8B-B14F-4D97-AF65-F5344CB8AC3E}">
        <p14:creationId xmlns:p14="http://schemas.microsoft.com/office/powerpoint/2010/main" val="256519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mple Section Overview Light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4E5E77-ECA0-D3B1-303C-A6AF362568C0}"/>
              </a:ext>
            </a:extLst>
          </p:cNvPr>
          <p:cNvSpPr/>
          <p:nvPr userDrawn="1"/>
        </p:nvSpPr>
        <p:spPr>
          <a:xfrm rot="5400000">
            <a:off x="4069829" y="-3432738"/>
            <a:ext cx="1004341" cy="9144000"/>
          </a:xfrm>
          <a:prstGeom prst="rect">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grpSp>
        <p:nvGrpSpPr>
          <p:cNvPr id="5" name="Group 4">
            <a:extLst>
              <a:ext uri="{FF2B5EF4-FFF2-40B4-BE49-F238E27FC236}">
                <a16:creationId xmlns:a16="http://schemas.microsoft.com/office/drawing/2014/main" id="{6F84E2D3-7E16-702F-AD9F-DAE97285FED0}"/>
              </a:ext>
            </a:extLst>
          </p:cNvPr>
          <p:cNvGrpSpPr/>
          <p:nvPr userDrawn="1"/>
        </p:nvGrpSpPr>
        <p:grpSpPr>
          <a:xfrm>
            <a:off x="437024" y="326630"/>
            <a:ext cx="1704168" cy="1704168"/>
            <a:chOff x="409539" y="955417"/>
            <a:chExt cx="1704168" cy="1704168"/>
          </a:xfrm>
        </p:grpSpPr>
        <p:sp>
          <p:nvSpPr>
            <p:cNvPr id="6" name="Oval 5">
              <a:extLst>
                <a:ext uri="{FF2B5EF4-FFF2-40B4-BE49-F238E27FC236}">
                  <a16:creationId xmlns:a16="http://schemas.microsoft.com/office/drawing/2014/main" id="{8B9EA14F-1EA4-F87D-E0BF-7A7F87BB2D2E}"/>
                </a:ext>
              </a:extLst>
            </p:cNvPr>
            <p:cNvSpPr/>
            <p:nvPr/>
          </p:nvSpPr>
          <p:spPr>
            <a:xfrm>
              <a:off x="409539" y="955417"/>
              <a:ext cx="1704168" cy="1704168"/>
            </a:xfrm>
            <a:prstGeom prst="ellipse">
              <a:avLst/>
            </a:prstGeom>
            <a:solidFill>
              <a:srgbClr val="00A8E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Oval 6">
              <a:extLst>
                <a:ext uri="{FF2B5EF4-FFF2-40B4-BE49-F238E27FC236}">
                  <a16:creationId xmlns:a16="http://schemas.microsoft.com/office/drawing/2014/main" id="{6C6DA00C-0A9E-2007-A243-384F91BB5729}"/>
                </a:ext>
              </a:extLst>
            </p:cNvPr>
            <p:cNvSpPr/>
            <p:nvPr/>
          </p:nvSpPr>
          <p:spPr>
            <a:xfrm>
              <a:off x="504978" y="1057787"/>
              <a:ext cx="1513288" cy="1513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grpSp>
      <p:pic>
        <p:nvPicPr>
          <p:cNvPr id="8" name="Picture 7" descr="A logo of a person inside a gear&#10;&#10;Description automatically generated">
            <a:extLst>
              <a:ext uri="{FF2B5EF4-FFF2-40B4-BE49-F238E27FC236}">
                <a16:creationId xmlns:a16="http://schemas.microsoft.com/office/drawing/2014/main" id="{EB8F1A25-BC0C-7A3F-B411-2C2B54B8F0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568" y="497341"/>
            <a:ext cx="1387077" cy="1387077"/>
          </a:xfrm>
          <a:prstGeom prst="rect">
            <a:avLst/>
          </a:prstGeom>
        </p:spPr>
      </p:pic>
      <p:sp>
        <p:nvSpPr>
          <p:cNvPr id="2" name="Title 1">
            <a:extLst>
              <a:ext uri="{FF2B5EF4-FFF2-40B4-BE49-F238E27FC236}">
                <a16:creationId xmlns:a16="http://schemas.microsoft.com/office/drawing/2014/main" id="{1F881BC4-1937-1E8C-6C75-CEC9C1849060}"/>
              </a:ext>
            </a:extLst>
          </p:cNvPr>
          <p:cNvSpPr>
            <a:spLocks noGrp="1"/>
          </p:cNvSpPr>
          <p:nvPr>
            <p:ph type="title" hasCustomPrompt="1"/>
          </p:nvPr>
        </p:nvSpPr>
        <p:spPr>
          <a:xfrm>
            <a:off x="2236631" y="854547"/>
            <a:ext cx="5807439" cy="569430"/>
          </a:xfrm>
        </p:spPr>
        <p:txBody>
          <a:bodyPr/>
          <a:lstStyle>
            <a:lvl1pPr>
              <a:defRPr sz="3600">
                <a:solidFill>
                  <a:schemeClr val="bg1"/>
                </a:solidFill>
              </a:defRPr>
            </a:lvl1pPr>
          </a:lstStyle>
          <a:p>
            <a:r>
              <a:rPr lang="en-US" dirty="0"/>
              <a:t>Section overview — 36 pt.</a:t>
            </a:r>
          </a:p>
        </p:txBody>
      </p:sp>
      <p:sp>
        <p:nvSpPr>
          <p:cNvPr id="11" name="Text Placeholder 10">
            <a:extLst>
              <a:ext uri="{FF2B5EF4-FFF2-40B4-BE49-F238E27FC236}">
                <a16:creationId xmlns:a16="http://schemas.microsoft.com/office/drawing/2014/main" id="{7FDB301F-C15A-ABF6-77E9-29A3C3A0CC41}"/>
              </a:ext>
            </a:extLst>
          </p:cNvPr>
          <p:cNvSpPr>
            <a:spLocks noGrp="1"/>
          </p:cNvSpPr>
          <p:nvPr>
            <p:ph type="body" sz="quarter" idx="12" hasCustomPrompt="1"/>
          </p:nvPr>
        </p:nvSpPr>
        <p:spPr>
          <a:xfrm>
            <a:off x="2240280" y="1810512"/>
            <a:ext cx="5806440" cy="1527048"/>
          </a:xfrm>
        </p:spPr>
        <p:txBody>
          <a:bodyPr/>
          <a:lstStyle>
            <a:lvl1pPr marL="173736" indent="-173736">
              <a:defRPr sz="1800"/>
            </a:lvl1pPr>
            <a:lvl2pPr>
              <a:defRPr sz="1800"/>
            </a:lvl2pPr>
            <a:lvl3pPr>
              <a:defRPr sz="1800"/>
            </a:lvl3pPr>
            <a:lvl4pPr>
              <a:defRPr sz="1800"/>
            </a:lvl4pPr>
            <a:lvl5pPr>
              <a:defRPr sz="1800"/>
            </a:lvl5pPr>
          </a:lstStyle>
          <a:p>
            <a:pPr lvl="0"/>
            <a:r>
              <a:rPr lang="en-US"/>
              <a:t>Use for main section highlights</a:t>
            </a:r>
          </a:p>
          <a:p>
            <a:pPr lvl="0"/>
            <a:r>
              <a:rPr lang="en-US"/>
              <a:t>Aptos</a:t>
            </a:r>
          </a:p>
          <a:p>
            <a:pPr lvl="0"/>
            <a:r>
              <a:rPr lang="en-US"/>
              <a:t>18 pt.</a:t>
            </a:r>
          </a:p>
          <a:p>
            <a:pPr lvl="0"/>
            <a:endParaRPr lang="en-US"/>
          </a:p>
        </p:txBody>
      </p:sp>
      <p:sp>
        <p:nvSpPr>
          <p:cNvPr id="3" name="Rectangle 2">
            <a:extLst>
              <a:ext uri="{FF2B5EF4-FFF2-40B4-BE49-F238E27FC236}">
                <a16:creationId xmlns:a16="http://schemas.microsoft.com/office/drawing/2014/main" id="{B195C449-7252-DB62-BC98-2FFDD03B996D}"/>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87175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FFF7D1-F199-1478-2375-F968D11BB120}"/>
              </a:ext>
            </a:extLst>
          </p:cNvPr>
          <p:cNvSpPr/>
          <p:nvPr userDrawn="1"/>
        </p:nvSpPr>
        <p:spPr>
          <a:xfrm>
            <a:off x="1" y="0"/>
            <a:ext cx="9144000" cy="39239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2" name="Oval 11">
            <a:extLst>
              <a:ext uri="{FF2B5EF4-FFF2-40B4-BE49-F238E27FC236}">
                <a16:creationId xmlns:a16="http://schemas.microsoft.com/office/drawing/2014/main" id="{931CBB16-7AF2-312E-9D58-BE42854F25BE}"/>
              </a:ext>
            </a:extLst>
          </p:cNvPr>
          <p:cNvSpPr/>
          <p:nvPr userDrawn="1"/>
        </p:nvSpPr>
        <p:spPr>
          <a:xfrm>
            <a:off x="3766458" y="3086284"/>
            <a:ext cx="1611084" cy="1611084"/>
          </a:xfrm>
          <a:prstGeom prst="ellipse">
            <a:avLst/>
          </a:prstGeom>
          <a:solidFill>
            <a:schemeClr val="tx2"/>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5" name="Title 7">
            <a:extLst>
              <a:ext uri="{FF2B5EF4-FFF2-40B4-BE49-F238E27FC236}">
                <a16:creationId xmlns:a16="http://schemas.microsoft.com/office/drawing/2014/main" id="{03A4DB9A-D916-4D0C-9FFF-DD7B21834CFC}"/>
              </a:ext>
            </a:extLst>
          </p:cNvPr>
          <p:cNvSpPr>
            <a:spLocks noGrp="1"/>
          </p:cNvSpPr>
          <p:nvPr>
            <p:ph type="title" hasCustomPrompt="1"/>
          </p:nvPr>
        </p:nvSpPr>
        <p:spPr>
          <a:xfrm>
            <a:off x="1230130" y="1065910"/>
            <a:ext cx="6683740" cy="1746504"/>
          </a:xfrm>
        </p:spPr>
        <p:txBody>
          <a:bodyPr anchor="ctr" anchorCtr="0"/>
          <a:lstStyle>
            <a:lvl1pPr algn="ctr">
              <a:defRPr sz="4000">
                <a:solidFill>
                  <a:schemeClr val="bg1"/>
                </a:solidFill>
              </a:defRPr>
            </a:lvl1pPr>
          </a:lstStyle>
          <a:p>
            <a:r>
              <a:rPr lang="en-US" dirty="0"/>
              <a:t>Section Title — </a:t>
            </a:r>
            <a:br>
              <a:rPr lang="en-US" dirty="0"/>
            </a:br>
            <a:r>
              <a:rPr lang="en-US" dirty="0"/>
              <a:t>Aptos Black 40 pt.</a:t>
            </a:r>
          </a:p>
        </p:txBody>
      </p:sp>
      <p:sp>
        <p:nvSpPr>
          <p:cNvPr id="6" name="Text Placeholder 2">
            <a:extLst>
              <a:ext uri="{FF2B5EF4-FFF2-40B4-BE49-F238E27FC236}">
                <a16:creationId xmlns:a16="http://schemas.microsoft.com/office/drawing/2014/main" id="{1EE50AB4-84EF-E7C4-CB65-FAB861C093E1}"/>
              </a:ext>
            </a:extLst>
          </p:cNvPr>
          <p:cNvSpPr>
            <a:spLocks noGrp="1"/>
          </p:cNvSpPr>
          <p:nvPr>
            <p:ph type="body" idx="1" hasCustomPrompt="1"/>
          </p:nvPr>
        </p:nvSpPr>
        <p:spPr>
          <a:xfrm>
            <a:off x="3809483" y="3329256"/>
            <a:ext cx="1525034" cy="1125140"/>
          </a:xfrm>
          <a:prstGeom prst="rect">
            <a:avLst/>
          </a:prstGeom>
        </p:spPr>
        <p:txBody>
          <a:bodyPr anchor="ctr"/>
          <a:lstStyle>
            <a:lvl1pPr marL="0" indent="0" algn="ctr">
              <a:spcBef>
                <a:spcPts val="0"/>
              </a:spcBef>
              <a:spcAft>
                <a:spcPts val="0"/>
              </a:spcAft>
              <a:buNone/>
              <a:defRPr sz="9000" b="0" kern="1200" spc="0" baseline="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t>
            </a:r>
          </a:p>
        </p:txBody>
      </p:sp>
      <p:sp>
        <p:nvSpPr>
          <p:cNvPr id="2" name="Rectangle 1">
            <a:extLst>
              <a:ext uri="{FF2B5EF4-FFF2-40B4-BE49-F238E27FC236}">
                <a16:creationId xmlns:a16="http://schemas.microsoft.com/office/drawing/2014/main" id="{4D6C700B-5544-5066-E373-3324EB5013A0}"/>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8361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ave Section Header Dark Blue">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43F8E7F2-190E-13E7-9A43-8F8B244EAC4B}"/>
              </a:ext>
            </a:extLst>
          </p:cNvPr>
          <p:cNvSpPr/>
          <p:nvPr userDrawn="1"/>
        </p:nvSpPr>
        <p:spPr>
          <a:xfrm>
            <a:off x="1" y="-1"/>
            <a:ext cx="9144000" cy="4270362"/>
          </a:xfrm>
          <a:custGeom>
            <a:avLst/>
            <a:gdLst>
              <a:gd name="connsiteX0" fmla="*/ 0 w 9144000"/>
              <a:gd name="connsiteY0" fmla="*/ 0 h 4270362"/>
              <a:gd name="connsiteX1" fmla="*/ 9143999 w 9144000"/>
              <a:gd name="connsiteY1" fmla="*/ 0 h 4270362"/>
              <a:gd name="connsiteX2" fmla="*/ 9143999 w 9144000"/>
              <a:gd name="connsiteY2" fmla="*/ 1565908 h 4270362"/>
              <a:gd name="connsiteX3" fmla="*/ 9144000 w 9144000"/>
              <a:gd name="connsiteY3" fmla="*/ 1565907 h 4270362"/>
              <a:gd name="connsiteX4" fmla="*/ 9144000 w 9144000"/>
              <a:gd name="connsiteY4" fmla="*/ 3896580 h 4270362"/>
              <a:gd name="connsiteX5" fmla="*/ 0 w 9144000"/>
              <a:gd name="connsiteY5" fmla="*/ 3896580 h 4270362"/>
              <a:gd name="connsiteX6" fmla="*/ 0 w 9144000"/>
              <a:gd name="connsiteY6" fmla="*/ 2571750 h 4270362"/>
              <a:gd name="connsiteX7" fmla="*/ 0 w 9144000"/>
              <a:gd name="connsiteY7" fmla="*/ 1565907 h 427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4270362">
                <a:moveTo>
                  <a:pt x="0" y="0"/>
                </a:moveTo>
                <a:lnTo>
                  <a:pt x="9143999" y="0"/>
                </a:lnTo>
                <a:lnTo>
                  <a:pt x="9143999" y="1565908"/>
                </a:lnTo>
                <a:lnTo>
                  <a:pt x="9144000" y="1565907"/>
                </a:lnTo>
                <a:lnTo>
                  <a:pt x="9144000" y="3896580"/>
                </a:lnTo>
                <a:cubicBezTo>
                  <a:pt x="6096000" y="5191399"/>
                  <a:pt x="3048000" y="2601762"/>
                  <a:pt x="0" y="3896580"/>
                </a:cubicBezTo>
                <a:lnTo>
                  <a:pt x="0" y="2571750"/>
                </a:lnTo>
                <a:lnTo>
                  <a:pt x="0" y="1565907"/>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2" name="Oval 11">
            <a:extLst>
              <a:ext uri="{FF2B5EF4-FFF2-40B4-BE49-F238E27FC236}">
                <a16:creationId xmlns:a16="http://schemas.microsoft.com/office/drawing/2014/main" id="{931CBB16-7AF2-312E-9D58-BE42854F25BE}"/>
              </a:ext>
            </a:extLst>
          </p:cNvPr>
          <p:cNvSpPr/>
          <p:nvPr userDrawn="1"/>
        </p:nvSpPr>
        <p:spPr>
          <a:xfrm>
            <a:off x="3766458" y="3086284"/>
            <a:ext cx="1611084" cy="1611084"/>
          </a:xfrm>
          <a:prstGeom prst="ellipse">
            <a:avLst/>
          </a:prstGeom>
          <a:solidFill>
            <a:schemeClr val="tx2"/>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6" name="Title 7">
            <a:extLst>
              <a:ext uri="{FF2B5EF4-FFF2-40B4-BE49-F238E27FC236}">
                <a16:creationId xmlns:a16="http://schemas.microsoft.com/office/drawing/2014/main" id="{910A752B-33EF-7CCD-F6BC-7C394174A5F4}"/>
              </a:ext>
            </a:extLst>
          </p:cNvPr>
          <p:cNvSpPr>
            <a:spLocks noGrp="1"/>
          </p:cNvSpPr>
          <p:nvPr>
            <p:ph type="title" hasCustomPrompt="1"/>
          </p:nvPr>
        </p:nvSpPr>
        <p:spPr>
          <a:xfrm>
            <a:off x="1230130" y="1065910"/>
            <a:ext cx="6683740" cy="1746504"/>
          </a:xfrm>
        </p:spPr>
        <p:txBody>
          <a:bodyPr anchor="ctr" anchorCtr="0"/>
          <a:lstStyle>
            <a:lvl1pPr algn="ctr">
              <a:defRPr sz="4000">
                <a:solidFill>
                  <a:schemeClr val="bg1"/>
                </a:solidFill>
              </a:defRPr>
            </a:lvl1pPr>
          </a:lstStyle>
          <a:p>
            <a:r>
              <a:rPr lang="en-US" dirty="0"/>
              <a:t>Section Title — </a:t>
            </a:r>
            <a:br>
              <a:rPr lang="en-US" dirty="0"/>
            </a:br>
            <a:r>
              <a:rPr lang="en-US" dirty="0"/>
              <a:t>Aptos Black 40 pt.</a:t>
            </a:r>
          </a:p>
        </p:txBody>
      </p:sp>
      <p:sp>
        <p:nvSpPr>
          <p:cNvPr id="9" name="Text Placeholder 2">
            <a:extLst>
              <a:ext uri="{FF2B5EF4-FFF2-40B4-BE49-F238E27FC236}">
                <a16:creationId xmlns:a16="http://schemas.microsoft.com/office/drawing/2014/main" id="{E2E088CA-D437-42D3-94EB-A944359A21F8}"/>
              </a:ext>
            </a:extLst>
          </p:cNvPr>
          <p:cNvSpPr>
            <a:spLocks noGrp="1"/>
          </p:cNvSpPr>
          <p:nvPr>
            <p:ph type="body" idx="1" hasCustomPrompt="1"/>
          </p:nvPr>
        </p:nvSpPr>
        <p:spPr>
          <a:xfrm>
            <a:off x="3809483" y="3329256"/>
            <a:ext cx="1525034" cy="1125140"/>
          </a:xfrm>
          <a:prstGeom prst="rect">
            <a:avLst/>
          </a:prstGeom>
        </p:spPr>
        <p:txBody>
          <a:bodyPr anchor="ctr"/>
          <a:lstStyle>
            <a:lvl1pPr marL="0" indent="0" algn="ctr">
              <a:spcBef>
                <a:spcPts val="0"/>
              </a:spcBef>
              <a:spcAft>
                <a:spcPts val="0"/>
              </a:spcAft>
              <a:buNone/>
              <a:defRPr sz="9000" b="0" kern="1200" spc="0" baseline="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t>
            </a:r>
          </a:p>
        </p:txBody>
      </p:sp>
      <p:sp>
        <p:nvSpPr>
          <p:cNvPr id="2" name="Rectangle 1">
            <a:extLst>
              <a:ext uri="{FF2B5EF4-FFF2-40B4-BE49-F238E27FC236}">
                <a16:creationId xmlns:a16="http://schemas.microsoft.com/office/drawing/2014/main" id="{6E2A0F22-A77E-EC56-D64B-57D703B5B101}"/>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01662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ircle Section Header Dark Blue">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1CC6F2ED-F58D-EC09-3CAB-31174B97C00E}"/>
              </a:ext>
            </a:extLst>
          </p:cNvPr>
          <p:cNvSpPr/>
          <p:nvPr userDrawn="1"/>
        </p:nvSpPr>
        <p:spPr>
          <a:xfrm>
            <a:off x="0" y="3142420"/>
            <a:ext cx="9144000" cy="2001080"/>
          </a:xfrm>
          <a:custGeom>
            <a:avLst/>
            <a:gdLst>
              <a:gd name="connsiteX0" fmla="*/ 3654493 w 9144000"/>
              <a:gd name="connsiteY0" fmla="*/ 572754 h 2001080"/>
              <a:gd name="connsiteX1" fmla="*/ 4762393 w 9144000"/>
              <a:gd name="connsiteY1" fmla="*/ 1681416 h 2001080"/>
              <a:gd name="connsiteX2" fmla="*/ 4739885 w 9144000"/>
              <a:gd name="connsiteY2" fmla="*/ 1904850 h 2001080"/>
              <a:gd name="connsiteX3" fmla="*/ 4710034 w 9144000"/>
              <a:gd name="connsiteY3" fmla="*/ 2001080 h 2001080"/>
              <a:gd name="connsiteX4" fmla="*/ 2598953 w 9144000"/>
              <a:gd name="connsiteY4" fmla="*/ 2001080 h 2001080"/>
              <a:gd name="connsiteX5" fmla="*/ 2569102 w 9144000"/>
              <a:gd name="connsiteY5" fmla="*/ 1904850 h 2001080"/>
              <a:gd name="connsiteX6" fmla="*/ 2546593 w 9144000"/>
              <a:gd name="connsiteY6" fmla="*/ 1681416 h 2001080"/>
              <a:gd name="connsiteX7" fmla="*/ 3654493 w 9144000"/>
              <a:gd name="connsiteY7" fmla="*/ 572754 h 2001080"/>
              <a:gd name="connsiteX8" fmla="*/ 6284744 w 9144000"/>
              <a:gd name="connsiteY8" fmla="*/ 350905 h 2001080"/>
              <a:gd name="connsiteX9" fmla="*/ 6341648 w 9144000"/>
              <a:gd name="connsiteY9" fmla="*/ 397983 h 2001080"/>
              <a:gd name="connsiteX10" fmla="*/ 6570185 w 9144000"/>
              <a:gd name="connsiteY10" fmla="*/ 951227 h 2001080"/>
              <a:gd name="connsiteX11" fmla="*/ 6226169 w 9144000"/>
              <a:gd name="connsiteY11" fmla="*/ 1600010 h 2001080"/>
              <a:gd name="connsiteX12" fmla="*/ 6128560 w 9144000"/>
              <a:gd name="connsiteY12" fmla="*/ 1653135 h 2001080"/>
              <a:gd name="connsiteX13" fmla="*/ 6092764 w 9144000"/>
              <a:gd name="connsiteY13" fmla="*/ 1595667 h 2001080"/>
              <a:gd name="connsiteX14" fmla="*/ 5967300 w 9144000"/>
              <a:gd name="connsiteY14" fmla="*/ 1099205 h 2001080"/>
              <a:gd name="connsiteX15" fmla="*/ 6271766 w 9144000"/>
              <a:gd name="connsiteY15" fmla="*/ 362723 h 2001080"/>
              <a:gd name="connsiteX16" fmla="*/ 9114174 w 9144000"/>
              <a:gd name="connsiteY16" fmla="*/ 278072 h 2001080"/>
              <a:gd name="connsiteX17" fmla="*/ 9144000 w 9144000"/>
              <a:gd name="connsiteY17" fmla="*/ 281068 h 2001080"/>
              <a:gd name="connsiteX18" fmla="*/ 9144000 w 9144000"/>
              <a:gd name="connsiteY18" fmla="*/ 1353400 h 2001080"/>
              <a:gd name="connsiteX19" fmla="*/ 9114174 w 9144000"/>
              <a:gd name="connsiteY19" fmla="*/ 1356396 h 2001080"/>
              <a:gd name="connsiteX20" fmla="*/ 8573098 w 9144000"/>
              <a:gd name="connsiteY20" fmla="*/ 817234 h 2001080"/>
              <a:gd name="connsiteX21" fmla="*/ 9114174 w 9144000"/>
              <a:gd name="connsiteY21" fmla="*/ 278072 h 2001080"/>
              <a:gd name="connsiteX22" fmla="*/ 5789909 w 9144000"/>
              <a:gd name="connsiteY22" fmla="*/ 168822 h 2001080"/>
              <a:gd name="connsiteX23" fmla="*/ 6226169 w 9144000"/>
              <a:gd name="connsiteY23" fmla="*/ 302445 h 2001080"/>
              <a:gd name="connsiteX24" fmla="*/ 6273403 w 9144000"/>
              <a:gd name="connsiteY24" fmla="*/ 341522 h 2001080"/>
              <a:gd name="connsiteX25" fmla="*/ 6261450 w 9144000"/>
              <a:gd name="connsiteY25" fmla="*/ 352407 h 2001080"/>
              <a:gd name="connsiteX26" fmla="*/ 5952711 w 9144000"/>
              <a:gd name="connsiteY26" fmla="*/ 1099205 h 2001080"/>
              <a:gd name="connsiteX27" fmla="*/ 6079936 w 9144000"/>
              <a:gd name="connsiteY27" fmla="*/ 1602621 h 2001080"/>
              <a:gd name="connsiteX28" fmla="*/ 6115745 w 9144000"/>
              <a:gd name="connsiteY28" fmla="*/ 1660109 h 2001080"/>
              <a:gd name="connsiteX29" fmla="*/ 6093628 w 9144000"/>
              <a:gd name="connsiteY29" fmla="*/ 1672147 h 2001080"/>
              <a:gd name="connsiteX30" fmla="*/ 5789909 w 9144000"/>
              <a:gd name="connsiteY30" fmla="*/ 1733632 h 2001080"/>
              <a:gd name="connsiteX31" fmla="*/ 5009633 w 9144000"/>
              <a:gd name="connsiteY31" fmla="*/ 951227 h 2001080"/>
              <a:gd name="connsiteX32" fmla="*/ 5789909 w 9144000"/>
              <a:gd name="connsiteY32" fmla="*/ 168822 h 2001080"/>
              <a:gd name="connsiteX33" fmla="*/ 7006811 w 9144000"/>
              <a:gd name="connsiteY33" fmla="*/ 57662 h 2001080"/>
              <a:gd name="connsiteX34" fmla="*/ 8046322 w 9144000"/>
              <a:gd name="connsiteY34" fmla="*/ 1099205 h 2001080"/>
              <a:gd name="connsiteX35" fmla="*/ 7588012 w 9144000"/>
              <a:gd name="connsiteY35" fmla="*/ 1962869 h 2001080"/>
              <a:gd name="connsiteX36" fmla="*/ 7525237 w 9144000"/>
              <a:gd name="connsiteY36" fmla="*/ 2001080 h 2001080"/>
              <a:gd name="connsiteX37" fmla="*/ 6488386 w 9144000"/>
              <a:gd name="connsiteY37" fmla="*/ 2001080 h 2001080"/>
              <a:gd name="connsiteX38" fmla="*/ 6425611 w 9144000"/>
              <a:gd name="connsiteY38" fmla="*/ 1962869 h 2001080"/>
              <a:gd name="connsiteX39" fmla="*/ 6159085 w 9144000"/>
              <a:gd name="connsiteY39" fmla="*/ 1702142 h 2001080"/>
              <a:gd name="connsiteX40" fmla="*/ 6135478 w 9144000"/>
              <a:gd name="connsiteY40" fmla="*/ 1664242 h 2001080"/>
              <a:gd name="connsiteX41" fmla="*/ 6233506 w 9144000"/>
              <a:gd name="connsiteY41" fmla="*/ 1610892 h 2001080"/>
              <a:gd name="connsiteX42" fmla="*/ 6583308 w 9144000"/>
              <a:gd name="connsiteY42" fmla="*/ 951227 h 2001080"/>
              <a:gd name="connsiteX43" fmla="*/ 6350927 w 9144000"/>
              <a:gd name="connsiteY43" fmla="*/ 388704 h 2001080"/>
              <a:gd name="connsiteX44" fmla="*/ 6294499 w 9144000"/>
              <a:gd name="connsiteY44" fmla="*/ 342022 h 2001080"/>
              <a:gd name="connsiteX45" fmla="*/ 6345586 w 9144000"/>
              <a:gd name="connsiteY45" fmla="*/ 295500 h 2001080"/>
              <a:gd name="connsiteX46" fmla="*/ 7006811 w 9144000"/>
              <a:gd name="connsiteY46" fmla="*/ 57662 h 2001080"/>
              <a:gd name="connsiteX47" fmla="*/ 7916216 w 9144000"/>
              <a:gd name="connsiteY47" fmla="*/ 0 h 2001080"/>
              <a:gd name="connsiteX48" fmla="*/ 8656365 w 9144000"/>
              <a:gd name="connsiteY48" fmla="*/ 0 h 2001080"/>
              <a:gd name="connsiteX49" fmla="*/ 8684842 w 9144000"/>
              <a:gd name="connsiteY49" fmla="*/ 52280 h 2001080"/>
              <a:gd name="connsiteX50" fmla="*/ 8718834 w 9144000"/>
              <a:gd name="connsiteY50" fmla="*/ 220046 h 2001080"/>
              <a:gd name="connsiteX51" fmla="*/ 8286290 w 9144000"/>
              <a:gd name="connsiteY51" fmla="*/ 651050 h 2001080"/>
              <a:gd name="connsiteX52" fmla="*/ 7853746 w 9144000"/>
              <a:gd name="connsiteY52" fmla="*/ 220046 h 2001080"/>
              <a:gd name="connsiteX53" fmla="*/ 7887738 w 9144000"/>
              <a:gd name="connsiteY53" fmla="*/ 52280 h 2001080"/>
              <a:gd name="connsiteX54" fmla="*/ 0 w 9144000"/>
              <a:gd name="connsiteY54" fmla="*/ 0 h 2001080"/>
              <a:gd name="connsiteX55" fmla="*/ 7898631 w 9144000"/>
              <a:gd name="connsiteY55" fmla="*/ 0 h 2001080"/>
              <a:gd name="connsiteX56" fmla="*/ 7873445 w 9144000"/>
              <a:gd name="connsiteY56" fmla="*/ 46242 h 2001080"/>
              <a:gd name="connsiteX57" fmla="*/ 7838234 w 9144000"/>
              <a:gd name="connsiteY57" fmla="*/ 220046 h 2001080"/>
              <a:gd name="connsiteX58" fmla="*/ 8286290 w 9144000"/>
              <a:gd name="connsiteY58" fmla="*/ 666562 h 2001080"/>
              <a:gd name="connsiteX59" fmla="*/ 8734346 w 9144000"/>
              <a:gd name="connsiteY59" fmla="*/ 220046 h 2001080"/>
              <a:gd name="connsiteX60" fmla="*/ 8699135 w 9144000"/>
              <a:gd name="connsiteY60" fmla="*/ 46242 h 2001080"/>
              <a:gd name="connsiteX61" fmla="*/ 8673950 w 9144000"/>
              <a:gd name="connsiteY61" fmla="*/ 0 h 2001080"/>
              <a:gd name="connsiteX62" fmla="*/ 9144000 w 9144000"/>
              <a:gd name="connsiteY62" fmla="*/ 0 h 2001080"/>
              <a:gd name="connsiteX63" fmla="*/ 9144000 w 9144000"/>
              <a:gd name="connsiteY63" fmla="*/ 265617 h 2001080"/>
              <a:gd name="connsiteX64" fmla="*/ 9114174 w 9144000"/>
              <a:gd name="connsiteY64" fmla="*/ 262620 h 2001080"/>
              <a:gd name="connsiteX65" fmla="*/ 8557646 w 9144000"/>
              <a:gd name="connsiteY65" fmla="*/ 817234 h 2001080"/>
              <a:gd name="connsiteX66" fmla="*/ 9114174 w 9144000"/>
              <a:gd name="connsiteY66" fmla="*/ 1371848 h 2001080"/>
              <a:gd name="connsiteX67" fmla="*/ 9144000 w 9144000"/>
              <a:gd name="connsiteY67" fmla="*/ 1368852 h 2001080"/>
              <a:gd name="connsiteX68" fmla="*/ 9144000 w 9144000"/>
              <a:gd name="connsiteY68" fmla="*/ 2001080 h 2001080"/>
              <a:gd name="connsiteX69" fmla="*/ 7553267 w 9144000"/>
              <a:gd name="connsiteY69" fmla="*/ 2001080 h 2001080"/>
              <a:gd name="connsiteX70" fmla="*/ 7596168 w 9144000"/>
              <a:gd name="connsiteY70" fmla="*/ 1974967 h 2001080"/>
              <a:gd name="connsiteX71" fmla="*/ 8060911 w 9144000"/>
              <a:gd name="connsiteY71" fmla="*/ 1099205 h 2001080"/>
              <a:gd name="connsiteX72" fmla="*/ 7006811 w 9144000"/>
              <a:gd name="connsiteY72" fmla="*/ 43073 h 2001080"/>
              <a:gd name="connsiteX73" fmla="*/ 6336306 w 9144000"/>
              <a:gd name="connsiteY73" fmla="*/ 284242 h 2001080"/>
              <a:gd name="connsiteX74" fmla="*/ 6283158 w 9144000"/>
              <a:gd name="connsiteY74" fmla="*/ 332639 h 2001080"/>
              <a:gd name="connsiteX75" fmla="*/ 6233506 w 9144000"/>
              <a:gd name="connsiteY75" fmla="*/ 291563 h 2001080"/>
              <a:gd name="connsiteX76" fmla="*/ 5789909 w 9144000"/>
              <a:gd name="connsiteY76" fmla="*/ 155699 h 2001080"/>
              <a:gd name="connsiteX77" fmla="*/ 4996510 w 9144000"/>
              <a:gd name="connsiteY77" fmla="*/ 951227 h 2001080"/>
              <a:gd name="connsiteX78" fmla="*/ 5789909 w 9144000"/>
              <a:gd name="connsiteY78" fmla="*/ 1746755 h 2001080"/>
              <a:gd name="connsiteX79" fmla="*/ 6098736 w 9144000"/>
              <a:gd name="connsiteY79" fmla="*/ 1684239 h 2001080"/>
              <a:gd name="connsiteX80" fmla="*/ 6122664 w 9144000"/>
              <a:gd name="connsiteY80" fmla="*/ 1671216 h 2001080"/>
              <a:gd name="connsiteX81" fmla="*/ 6147188 w 9144000"/>
              <a:gd name="connsiteY81" fmla="*/ 1710587 h 2001080"/>
              <a:gd name="connsiteX82" fmla="*/ 6417454 w 9144000"/>
              <a:gd name="connsiteY82" fmla="*/ 1974967 h 2001080"/>
              <a:gd name="connsiteX83" fmla="*/ 6460356 w 9144000"/>
              <a:gd name="connsiteY83" fmla="*/ 2001080 h 2001080"/>
              <a:gd name="connsiteX84" fmla="*/ 4726761 w 9144000"/>
              <a:gd name="connsiteY84" fmla="*/ 2001080 h 2001080"/>
              <a:gd name="connsiteX85" fmla="*/ 4755609 w 9144000"/>
              <a:gd name="connsiteY85" fmla="*/ 1908085 h 2001080"/>
              <a:gd name="connsiteX86" fmla="*/ 4778443 w 9144000"/>
              <a:gd name="connsiteY86" fmla="*/ 1681416 h 2001080"/>
              <a:gd name="connsiteX87" fmla="*/ 3654493 w 9144000"/>
              <a:gd name="connsiteY87" fmla="*/ 556704 h 2001080"/>
              <a:gd name="connsiteX88" fmla="*/ 2530543 w 9144000"/>
              <a:gd name="connsiteY88" fmla="*/ 1681416 h 2001080"/>
              <a:gd name="connsiteX89" fmla="*/ 2553378 w 9144000"/>
              <a:gd name="connsiteY89" fmla="*/ 1908085 h 2001080"/>
              <a:gd name="connsiteX90" fmla="*/ 2582226 w 9144000"/>
              <a:gd name="connsiteY90" fmla="*/ 2001080 h 2001080"/>
              <a:gd name="connsiteX91" fmla="*/ 0 w 9144000"/>
              <a:gd name="connsiteY91" fmla="*/ 2001080 h 200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144000" h="2001080">
                <a:moveTo>
                  <a:pt x="3654493" y="572754"/>
                </a:moveTo>
                <a:cubicBezTo>
                  <a:pt x="4266369" y="572754"/>
                  <a:pt x="4762393" y="1069119"/>
                  <a:pt x="4762393" y="1681416"/>
                </a:cubicBezTo>
                <a:cubicBezTo>
                  <a:pt x="4762393" y="1757953"/>
                  <a:pt x="4754643" y="1832679"/>
                  <a:pt x="4739885" y="1904850"/>
                </a:cubicBezTo>
                <a:lnTo>
                  <a:pt x="4710034" y="2001080"/>
                </a:lnTo>
                <a:lnTo>
                  <a:pt x="2598953" y="2001080"/>
                </a:lnTo>
                <a:lnTo>
                  <a:pt x="2569102" y="1904850"/>
                </a:lnTo>
                <a:cubicBezTo>
                  <a:pt x="2554344" y="1832679"/>
                  <a:pt x="2546593" y="1757953"/>
                  <a:pt x="2546593" y="1681416"/>
                </a:cubicBezTo>
                <a:cubicBezTo>
                  <a:pt x="2546593" y="1069119"/>
                  <a:pt x="3042617" y="572754"/>
                  <a:pt x="3654493" y="572754"/>
                </a:cubicBezTo>
                <a:close/>
                <a:moveTo>
                  <a:pt x="6284744" y="350905"/>
                </a:moveTo>
                <a:lnTo>
                  <a:pt x="6341648" y="397983"/>
                </a:lnTo>
                <a:cubicBezTo>
                  <a:pt x="6482850" y="539571"/>
                  <a:pt x="6570185" y="735172"/>
                  <a:pt x="6570185" y="951227"/>
                </a:cubicBezTo>
                <a:cubicBezTo>
                  <a:pt x="6570185" y="1221296"/>
                  <a:pt x="6433724" y="1459406"/>
                  <a:pt x="6226169" y="1600010"/>
                </a:cubicBezTo>
                <a:lnTo>
                  <a:pt x="6128560" y="1653135"/>
                </a:lnTo>
                <a:lnTo>
                  <a:pt x="6092764" y="1595667"/>
                </a:lnTo>
                <a:cubicBezTo>
                  <a:pt x="6012750" y="1448087"/>
                  <a:pt x="5967300" y="1278964"/>
                  <a:pt x="5967300" y="1099205"/>
                </a:cubicBezTo>
                <a:cubicBezTo>
                  <a:pt x="5967300" y="811591"/>
                  <a:pt x="6083652" y="551205"/>
                  <a:pt x="6271766" y="362723"/>
                </a:cubicBezTo>
                <a:close/>
                <a:moveTo>
                  <a:pt x="9114174" y="278072"/>
                </a:moveTo>
                <a:lnTo>
                  <a:pt x="9144000" y="281068"/>
                </a:lnTo>
                <a:lnTo>
                  <a:pt x="9144000" y="1353400"/>
                </a:lnTo>
                <a:lnTo>
                  <a:pt x="9114174" y="1356396"/>
                </a:lnTo>
                <a:cubicBezTo>
                  <a:pt x="8815346" y="1356396"/>
                  <a:pt x="8573098" y="1115005"/>
                  <a:pt x="8573098" y="817234"/>
                </a:cubicBezTo>
                <a:cubicBezTo>
                  <a:pt x="8573098" y="519463"/>
                  <a:pt x="8815346" y="278072"/>
                  <a:pt x="9114174" y="278072"/>
                </a:cubicBezTo>
                <a:close/>
                <a:moveTo>
                  <a:pt x="5789909" y="168822"/>
                </a:moveTo>
                <a:cubicBezTo>
                  <a:pt x="5951510" y="168822"/>
                  <a:pt x="6101636" y="218082"/>
                  <a:pt x="6226169" y="302445"/>
                </a:cubicBezTo>
                <a:lnTo>
                  <a:pt x="6273403" y="341522"/>
                </a:lnTo>
                <a:lnTo>
                  <a:pt x="6261450" y="352407"/>
                </a:lnTo>
                <a:cubicBezTo>
                  <a:pt x="6070695" y="543529"/>
                  <a:pt x="5952711" y="807562"/>
                  <a:pt x="5952711" y="1099205"/>
                </a:cubicBezTo>
                <a:cubicBezTo>
                  <a:pt x="5952711" y="1281482"/>
                  <a:pt x="5998799" y="1452974"/>
                  <a:pt x="6079936" y="1602621"/>
                </a:cubicBezTo>
                <a:lnTo>
                  <a:pt x="6115745" y="1660109"/>
                </a:lnTo>
                <a:lnTo>
                  <a:pt x="6093628" y="1672147"/>
                </a:lnTo>
                <a:cubicBezTo>
                  <a:pt x="6000277" y="1711739"/>
                  <a:pt x="5897643" y="1733632"/>
                  <a:pt x="5789909" y="1733632"/>
                </a:cubicBezTo>
                <a:cubicBezTo>
                  <a:pt x="5358974" y="1733632"/>
                  <a:pt x="5009633" y="1383337"/>
                  <a:pt x="5009633" y="951227"/>
                </a:cubicBezTo>
                <a:cubicBezTo>
                  <a:pt x="5009633" y="519117"/>
                  <a:pt x="5358974" y="168822"/>
                  <a:pt x="5789909" y="168822"/>
                </a:cubicBezTo>
                <a:close/>
                <a:moveTo>
                  <a:pt x="7006811" y="57662"/>
                </a:moveTo>
                <a:cubicBezTo>
                  <a:pt x="7580917" y="57662"/>
                  <a:pt x="8046322" y="523977"/>
                  <a:pt x="8046322" y="1099205"/>
                </a:cubicBezTo>
                <a:cubicBezTo>
                  <a:pt x="8046322" y="1458723"/>
                  <a:pt x="7864523" y="1775696"/>
                  <a:pt x="7588012" y="1962869"/>
                </a:cubicBezTo>
                <a:lnTo>
                  <a:pt x="7525237" y="2001080"/>
                </a:lnTo>
                <a:lnTo>
                  <a:pt x="6488386" y="2001080"/>
                </a:lnTo>
                <a:lnTo>
                  <a:pt x="6425611" y="1962869"/>
                </a:lnTo>
                <a:cubicBezTo>
                  <a:pt x="6321919" y="1892679"/>
                  <a:pt x="6231546" y="1804236"/>
                  <a:pt x="6159085" y="1702142"/>
                </a:cubicBezTo>
                <a:lnTo>
                  <a:pt x="6135478" y="1664242"/>
                </a:lnTo>
                <a:lnTo>
                  <a:pt x="6233506" y="1610892"/>
                </a:lnTo>
                <a:cubicBezTo>
                  <a:pt x="6444552" y="1467929"/>
                  <a:pt x="6583308" y="1225826"/>
                  <a:pt x="6583308" y="951227"/>
                </a:cubicBezTo>
                <a:cubicBezTo>
                  <a:pt x="6583308" y="731548"/>
                  <a:pt x="6494504" y="532666"/>
                  <a:pt x="6350927" y="388704"/>
                </a:cubicBezTo>
                <a:lnTo>
                  <a:pt x="6294499" y="342022"/>
                </a:lnTo>
                <a:lnTo>
                  <a:pt x="6345586" y="295500"/>
                </a:lnTo>
                <a:cubicBezTo>
                  <a:pt x="6525275" y="146918"/>
                  <a:pt x="6755640" y="57662"/>
                  <a:pt x="7006811" y="57662"/>
                </a:cubicBezTo>
                <a:close/>
                <a:moveTo>
                  <a:pt x="7916216" y="0"/>
                </a:moveTo>
                <a:lnTo>
                  <a:pt x="8656365" y="0"/>
                </a:lnTo>
                <a:lnTo>
                  <a:pt x="8684842" y="52280"/>
                </a:lnTo>
                <a:cubicBezTo>
                  <a:pt x="8706730" y="103845"/>
                  <a:pt x="8718834" y="160537"/>
                  <a:pt x="8718834" y="220046"/>
                </a:cubicBezTo>
                <a:cubicBezTo>
                  <a:pt x="8718834" y="458083"/>
                  <a:pt x="8525177" y="651050"/>
                  <a:pt x="8286290" y="651050"/>
                </a:cubicBezTo>
                <a:cubicBezTo>
                  <a:pt x="8047403" y="651050"/>
                  <a:pt x="7853746" y="458083"/>
                  <a:pt x="7853746" y="220046"/>
                </a:cubicBezTo>
                <a:cubicBezTo>
                  <a:pt x="7853746" y="160537"/>
                  <a:pt x="7865850" y="103845"/>
                  <a:pt x="7887738" y="52280"/>
                </a:cubicBezTo>
                <a:close/>
                <a:moveTo>
                  <a:pt x="0" y="0"/>
                </a:moveTo>
                <a:lnTo>
                  <a:pt x="7898631" y="0"/>
                </a:lnTo>
                <a:lnTo>
                  <a:pt x="7873445" y="46242"/>
                </a:lnTo>
                <a:cubicBezTo>
                  <a:pt x="7850772" y="99662"/>
                  <a:pt x="7838234" y="158395"/>
                  <a:pt x="7838234" y="220046"/>
                </a:cubicBezTo>
                <a:cubicBezTo>
                  <a:pt x="7838234" y="466650"/>
                  <a:pt x="8038836" y="666562"/>
                  <a:pt x="8286290" y="666562"/>
                </a:cubicBezTo>
                <a:cubicBezTo>
                  <a:pt x="8533744" y="666562"/>
                  <a:pt x="8734346" y="466650"/>
                  <a:pt x="8734346" y="220046"/>
                </a:cubicBezTo>
                <a:cubicBezTo>
                  <a:pt x="8734346" y="158395"/>
                  <a:pt x="8721808" y="99662"/>
                  <a:pt x="8699135" y="46242"/>
                </a:cubicBezTo>
                <a:lnTo>
                  <a:pt x="8673950" y="0"/>
                </a:lnTo>
                <a:lnTo>
                  <a:pt x="9144000" y="0"/>
                </a:lnTo>
                <a:lnTo>
                  <a:pt x="9144000" y="265617"/>
                </a:lnTo>
                <a:lnTo>
                  <a:pt x="9114174" y="262620"/>
                </a:lnTo>
                <a:cubicBezTo>
                  <a:pt x="8806812" y="262620"/>
                  <a:pt x="8557646" y="510929"/>
                  <a:pt x="8557646" y="817234"/>
                </a:cubicBezTo>
                <a:cubicBezTo>
                  <a:pt x="8557646" y="1123539"/>
                  <a:pt x="8806812" y="1371848"/>
                  <a:pt x="9114174" y="1371848"/>
                </a:cubicBezTo>
                <a:lnTo>
                  <a:pt x="9144000" y="1368852"/>
                </a:lnTo>
                <a:lnTo>
                  <a:pt x="9144000" y="2001080"/>
                </a:lnTo>
                <a:lnTo>
                  <a:pt x="7553267" y="2001080"/>
                </a:lnTo>
                <a:lnTo>
                  <a:pt x="7596168" y="1974967"/>
                </a:lnTo>
                <a:cubicBezTo>
                  <a:pt x="7876561" y="1785172"/>
                  <a:pt x="8060911" y="1463759"/>
                  <a:pt x="8060911" y="1099205"/>
                </a:cubicBezTo>
                <a:cubicBezTo>
                  <a:pt x="8060911" y="515919"/>
                  <a:pt x="7588974" y="43073"/>
                  <a:pt x="7006811" y="43073"/>
                </a:cubicBezTo>
                <a:cubicBezTo>
                  <a:pt x="6752115" y="43073"/>
                  <a:pt x="6518517" y="133579"/>
                  <a:pt x="6336306" y="284242"/>
                </a:cubicBezTo>
                <a:lnTo>
                  <a:pt x="6283158" y="332639"/>
                </a:lnTo>
                <a:lnTo>
                  <a:pt x="6233506" y="291563"/>
                </a:lnTo>
                <a:cubicBezTo>
                  <a:pt x="6106879" y="205786"/>
                  <a:pt x="5954228" y="155699"/>
                  <a:pt x="5789909" y="155699"/>
                </a:cubicBezTo>
                <a:cubicBezTo>
                  <a:pt x="5351727" y="155699"/>
                  <a:pt x="4996510" y="511869"/>
                  <a:pt x="4996510" y="951227"/>
                </a:cubicBezTo>
                <a:cubicBezTo>
                  <a:pt x="4996510" y="1390585"/>
                  <a:pt x="5351727" y="1746755"/>
                  <a:pt x="5789909" y="1746755"/>
                </a:cubicBezTo>
                <a:cubicBezTo>
                  <a:pt x="5899455" y="1746755"/>
                  <a:pt x="6003815" y="1724495"/>
                  <a:pt x="6098736" y="1684239"/>
                </a:cubicBezTo>
                <a:lnTo>
                  <a:pt x="6122664" y="1671216"/>
                </a:lnTo>
                <a:lnTo>
                  <a:pt x="6147188" y="1710587"/>
                </a:lnTo>
                <a:cubicBezTo>
                  <a:pt x="6220666" y="1814112"/>
                  <a:pt x="6312307" y="1903794"/>
                  <a:pt x="6417454" y="1974967"/>
                </a:cubicBezTo>
                <a:lnTo>
                  <a:pt x="6460356" y="2001080"/>
                </a:lnTo>
                <a:lnTo>
                  <a:pt x="4726761" y="2001080"/>
                </a:lnTo>
                <a:lnTo>
                  <a:pt x="4755609" y="1908085"/>
                </a:lnTo>
                <a:cubicBezTo>
                  <a:pt x="4770581" y="1834869"/>
                  <a:pt x="4778443" y="1759061"/>
                  <a:pt x="4778443" y="1681416"/>
                </a:cubicBezTo>
                <a:cubicBezTo>
                  <a:pt x="4778443" y="1060255"/>
                  <a:pt x="4275233" y="556704"/>
                  <a:pt x="3654493" y="556704"/>
                </a:cubicBezTo>
                <a:cubicBezTo>
                  <a:pt x="3033753" y="556704"/>
                  <a:pt x="2530543" y="1060255"/>
                  <a:pt x="2530543" y="1681416"/>
                </a:cubicBezTo>
                <a:cubicBezTo>
                  <a:pt x="2530543" y="1759061"/>
                  <a:pt x="2538406" y="1834869"/>
                  <a:pt x="2553378" y="1908085"/>
                </a:cubicBezTo>
                <a:lnTo>
                  <a:pt x="2582226" y="2001080"/>
                </a:lnTo>
                <a:lnTo>
                  <a:pt x="0" y="200108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2" name="Oval 11">
            <a:extLst>
              <a:ext uri="{FF2B5EF4-FFF2-40B4-BE49-F238E27FC236}">
                <a16:creationId xmlns:a16="http://schemas.microsoft.com/office/drawing/2014/main" id="{931CBB16-7AF2-312E-9D58-BE42854F25BE}"/>
              </a:ext>
            </a:extLst>
          </p:cNvPr>
          <p:cNvSpPr/>
          <p:nvPr userDrawn="1"/>
        </p:nvSpPr>
        <p:spPr>
          <a:xfrm>
            <a:off x="528127" y="1376759"/>
            <a:ext cx="2444302" cy="2444302"/>
          </a:xfrm>
          <a:prstGeom prst="ellipse">
            <a:avLst/>
          </a:prstGeom>
          <a:solidFill>
            <a:schemeClr val="tx2"/>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9" name="Text Placeholder 2">
            <a:extLst>
              <a:ext uri="{FF2B5EF4-FFF2-40B4-BE49-F238E27FC236}">
                <a16:creationId xmlns:a16="http://schemas.microsoft.com/office/drawing/2014/main" id="{6831F4A8-18D5-2715-5F1D-8183A636AC73}"/>
              </a:ext>
            </a:extLst>
          </p:cNvPr>
          <p:cNvSpPr>
            <a:spLocks noGrp="1"/>
          </p:cNvSpPr>
          <p:nvPr>
            <p:ph type="body" idx="1" hasCustomPrompt="1"/>
          </p:nvPr>
        </p:nvSpPr>
        <p:spPr>
          <a:xfrm>
            <a:off x="526033" y="1651285"/>
            <a:ext cx="2444302" cy="1895249"/>
          </a:xfrm>
          <a:prstGeom prst="rect">
            <a:avLst/>
          </a:prstGeom>
        </p:spPr>
        <p:txBody>
          <a:bodyPr anchor="ctr">
            <a:noAutofit/>
          </a:bodyPr>
          <a:lstStyle>
            <a:lvl1pPr marL="0" indent="0" algn="ctr">
              <a:spcBef>
                <a:spcPts val="0"/>
              </a:spcBef>
              <a:spcAft>
                <a:spcPts val="0"/>
              </a:spcAft>
              <a:buNone/>
              <a:defRPr sz="1500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
        <p:nvSpPr>
          <p:cNvPr id="11" name="Title 7">
            <a:extLst>
              <a:ext uri="{FF2B5EF4-FFF2-40B4-BE49-F238E27FC236}">
                <a16:creationId xmlns:a16="http://schemas.microsoft.com/office/drawing/2014/main" id="{8DFCFF95-22EE-1213-8151-41BE70E07D48}"/>
              </a:ext>
            </a:extLst>
          </p:cNvPr>
          <p:cNvSpPr>
            <a:spLocks noGrp="1"/>
          </p:cNvSpPr>
          <p:nvPr>
            <p:ph type="title" hasCustomPrompt="1"/>
          </p:nvPr>
        </p:nvSpPr>
        <p:spPr>
          <a:xfrm>
            <a:off x="3117337" y="1783721"/>
            <a:ext cx="5181319" cy="960887"/>
          </a:xfrm>
        </p:spPr>
        <p:txBody>
          <a:bodyPr anchor="ctr" anchorCtr="0"/>
          <a:lstStyle>
            <a:lvl1pPr algn="l">
              <a:defRPr sz="3200">
                <a:solidFill>
                  <a:schemeClr val="tx2"/>
                </a:solidFill>
              </a:defRPr>
            </a:lvl1pPr>
          </a:lstStyle>
          <a:p>
            <a:r>
              <a:rPr lang="en-US" dirty="0"/>
              <a:t>Section Title — </a:t>
            </a:r>
            <a:br>
              <a:rPr lang="en-US" dirty="0"/>
            </a:br>
            <a:r>
              <a:rPr lang="en-US" dirty="0"/>
              <a:t>Aptos Black 32 pt.</a:t>
            </a:r>
          </a:p>
        </p:txBody>
      </p:sp>
    </p:spTree>
    <p:extLst>
      <p:ext uri="{BB962C8B-B14F-4D97-AF65-F5344CB8AC3E}">
        <p14:creationId xmlns:p14="http://schemas.microsoft.com/office/powerpoint/2010/main" val="27852892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mple Section Header Dark Blu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4FB24-3E82-2476-33B1-F3DA0218BB54}"/>
              </a:ext>
            </a:extLst>
          </p:cNvPr>
          <p:cNvSpPr>
            <a:spLocks noGrp="1"/>
          </p:cNvSpPr>
          <p:nvPr>
            <p:ph type="title" hasCustomPrompt="1"/>
          </p:nvPr>
        </p:nvSpPr>
        <p:spPr>
          <a:xfrm>
            <a:off x="2493991" y="1892508"/>
            <a:ext cx="5705630" cy="1098234"/>
          </a:xfrm>
        </p:spPr>
        <p:txBody>
          <a:bodyPr anchor="ctr"/>
          <a:lstStyle>
            <a:lvl1pPr algn="l">
              <a:defRPr sz="3200">
                <a:solidFill>
                  <a:schemeClr val="tx2"/>
                </a:solidFill>
              </a:defRPr>
            </a:lvl1pPr>
          </a:lstStyle>
          <a:p>
            <a:r>
              <a:rPr lang="en-US" dirty="0"/>
              <a:t>Section Title — </a:t>
            </a:r>
            <a:br>
              <a:rPr lang="en-US" dirty="0"/>
            </a:br>
            <a:r>
              <a:rPr lang="en-US" dirty="0"/>
              <a:t>Aptos Black 32 pt.</a:t>
            </a:r>
          </a:p>
        </p:txBody>
      </p:sp>
      <p:sp>
        <p:nvSpPr>
          <p:cNvPr id="2" name="Rectangle 1">
            <a:extLst>
              <a:ext uri="{FF2B5EF4-FFF2-40B4-BE49-F238E27FC236}">
                <a16:creationId xmlns:a16="http://schemas.microsoft.com/office/drawing/2014/main" id="{B61F31EC-F5FA-4EE1-6E5F-E1433EC8640F}"/>
              </a:ext>
            </a:extLst>
          </p:cNvPr>
          <p:cNvSpPr/>
          <p:nvPr userDrawn="1"/>
        </p:nvSpPr>
        <p:spPr>
          <a:xfrm>
            <a:off x="2" y="0"/>
            <a:ext cx="1613302"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4" name="Oval 3">
            <a:extLst>
              <a:ext uri="{FF2B5EF4-FFF2-40B4-BE49-F238E27FC236}">
                <a16:creationId xmlns:a16="http://schemas.microsoft.com/office/drawing/2014/main" id="{74337CAD-271D-1E77-72D2-DE3CC7ED7244}"/>
              </a:ext>
            </a:extLst>
          </p:cNvPr>
          <p:cNvSpPr/>
          <p:nvPr userDrawn="1"/>
        </p:nvSpPr>
        <p:spPr>
          <a:xfrm>
            <a:off x="571935" y="1589542"/>
            <a:ext cx="1704168" cy="1704168"/>
          </a:xfrm>
          <a:prstGeom prst="ellipse">
            <a:avLst/>
          </a:prstGeom>
          <a:solidFill>
            <a:schemeClr val="bg1"/>
          </a:solidFill>
          <a:ln w="889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5" name="Picture 4" descr="A logo of a person inside a gear&#10;&#10;Description automatically generated">
            <a:extLst>
              <a:ext uri="{FF2B5EF4-FFF2-40B4-BE49-F238E27FC236}">
                <a16:creationId xmlns:a16="http://schemas.microsoft.com/office/drawing/2014/main" id="{0D842BFD-95DC-C924-92C4-F5F4E0347A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055" y="1673662"/>
            <a:ext cx="1535927" cy="1535927"/>
          </a:xfrm>
          <a:prstGeom prst="rect">
            <a:avLst/>
          </a:prstGeom>
        </p:spPr>
      </p:pic>
      <p:sp>
        <p:nvSpPr>
          <p:cNvPr id="3" name="Rectangle 2">
            <a:extLst>
              <a:ext uri="{FF2B5EF4-FFF2-40B4-BE49-F238E27FC236}">
                <a16:creationId xmlns:a16="http://schemas.microsoft.com/office/drawing/2014/main" id="{92367640-8B7C-CC12-D68C-DA8966F2D048}"/>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02178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 with Caption Dark Blu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61E8BCA-CED3-544C-3ADF-F3432FD6BC80}"/>
              </a:ext>
            </a:extLst>
          </p:cNvPr>
          <p:cNvSpPr>
            <a:spLocks noGrp="1" noChangeAspect="1"/>
          </p:cNvSpPr>
          <p:nvPr>
            <p:ph type="pic" sz="quarter" idx="11" hasCustomPrompt="1"/>
          </p:nvPr>
        </p:nvSpPr>
        <p:spPr>
          <a:xfrm>
            <a:off x="0" y="0"/>
            <a:ext cx="9144000" cy="5143500"/>
          </a:xfrm>
          <a:prstGeom prst="rect">
            <a:avLst/>
          </a:prstGeom>
        </p:spPr>
        <p:txBody>
          <a:bodyPr anchor="ctr"/>
          <a:lstStyle>
            <a:lvl1pPr marL="0" indent="0" algn="ctr">
              <a:buNone/>
              <a:defRPr sz="1600">
                <a:latin typeface="+mn-lt"/>
              </a:defRPr>
            </a:lvl1pPr>
          </a:lstStyle>
          <a:p>
            <a:r>
              <a:rPr lang="en-US"/>
              <a:t>Click to insert photo</a:t>
            </a:r>
          </a:p>
        </p:txBody>
      </p:sp>
      <p:sp>
        <p:nvSpPr>
          <p:cNvPr id="2" name="Title 1">
            <a:extLst>
              <a:ext uri="{FF2B5EF4-FFF2-40B4-BE49-F238E27FC236}">
                <a16:creationId xmlns:a16="http://schemas.microsoft.com/office/drawing/2014/main" id="{70B9506D-8ED8-1D73-4BDC-463374451BC8}"/>
              </a:ext>
            </a:extLst>
          </p:cNvPr>
          <p:cNvSpPr>
            <a:spLocks noGrp="1"/>
          </p:cNvSpPr>
          <p:nvPr>
            <p:ph type="title" hasCustomPrompt="1"/>
          </p:nvPr>
        </p:nvSpPr>
        <p:spPr>
          <a:xfrm flipH="1">
            <a:off x="3635295" y="532327"/>
            <a:ext cx="5508704" cy="1141797"/>
          </a:xfrm>
          <a:prstGeom prst="round2DiagRect">
            <a:avLst>
              <a:gd name="adj1" fmla="val 50000"/>
              <a:gd name="adj2" fmla="val 0"/>
            </a:avLst>
          </a:prstGeom>
          <a:solidFill>
            <a:schemeClr val="tx2">
              <a:alpha val="82000"/>
            </a:schemeClr>
          </a:solidFill>
        </p:spPr>
        <p:txBody>
          <a:bodyPr/>
          <a:lstStyle>
            <a:lvl1pPr marL="401638" indent="0">
              <a:defRPr sz="2800">
                <a:solidFill>
                  <a:schemeClr val="bg1"/>
                </a:solidFill>
              </a:defRPr>
            </a:lvl1pPr>
          </a:lstStyle>
          <a:p>
            <a:r>
              <a:rPr lang="en-US" dirty="0"/>
              <a:t>Aptos Black, 28 pt.</a:t>
            </a:r>
          </a:p>
        </p:txBody>
      </p:sp>
    </p:spTree>
    <p:extLst>
      <p:ext uri="{BB962C8B-B14F-4D97-AF65-F5344CB8AC3E}">
        <p14:creationId xmlns:p14="http://schemas.microsoft.com/office/powerpoint/2010/main" val="32421553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 Tint Dark Blue Gears">
    <p:spTree>
      <p:nvGrpSpPr>
        <p:cNvPr id="1" name=""/>
        <p:cNvGrpSpPr/>
        <p:nvPr/>
      </p:nvGrpSpPr>
      <p:grpSpPr>
        <a:xfrm>
          <a:off x="0" y="0"/>
          <a:ext cx="0" cy="0"/>
          <a:chOff x="0" y="0"/>
          <a:chExt cx="0" cy="0"/>
        </a:xfrm>
      </p:grpSpPr>
      <p:pic>
        <p:nvPicPr>
          <p:cNvPr id="3" name="Picture 2" descr="Close-up of a gear mechanism&#10;&#10;Description automatically generated">
            <a:extLst>
              <a:ext uri="{FF2B5EF4-FFF2-40B4-BE49-F238E27FC236}">
                <a16:creationId xmlns:a16="http://schemas.microsoft.com/office/drawing/2014/main" id="{CEAABAD7-A740-6551-99EB-C8EC1A71D5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9A05484C-8E6D-1C44-E780-BBFAE92A7297}"/>
              </a:ext>
            </a:extLst>
          </p:cNvPr>
          <p:cNvSpPr/>
          <p:nvPr userDrawn="1"/>
        </p:nvSpPr>
        <p:spPr>
          <a:xfrm>
            <a:off x="0" y="0"/>
            <a:ext cx="9144000" cy="5143500"/>
          </a:xfrm>
          <a:prstGeom prst="rect">
            <a:avLst/>
          </a:prstGeom>
          <a:solidFill>
            <a:schemeClr val="tx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6A5F838-9B1E-AF08-F7D2-CE0998199D81}"/>
              </a:ext>
            </a:extLst>
          </p:cNvPr>
          <p:cNvSpPr>
            <a:spLocks noGrp="1"/>
          </p:cNvSpPr>
          <p:nvPr>
            <p:ph type="title" hasCustomPrompt="1"/>
          </p:nvPr>
        </p:nvSpPr>
        <p:spPr>
          <a:xfrm>
            <a:off x="978108" y="1745420"/>
            <a:ext cx="7187784" cy="1652659"/>
          </a:xfrm>
        </p:spPr>
        <p:txBody>
          <a:bodyPr/>
          <a:lstStyle>
            <a:lvl1pPr algn="ctr">
              <a:defRPr sz="5400">
                <a:solidFill>
                  <a:schemeClr val="bg1"/>
                </a:solidFill>
                <a:latin typeface="+mj-lt"/>
              </a:defRPr>
            </a:lvl1pPr>
          </a:lstStyle>
          <a:p>
            <a:r>
              <a:rPr lang="en-US" dirty="0"/>
              <a:t>Aptos Black, </a:t>
            </a:r>
            <a:br>
              <a:rPr lang="en-US" dirty="0"/>
            </a:br>
            <a:r>
              <a:rPr lang="en-US" dirty="0"/>
              <a:t>54 pt.</a:t>
            </a:r>
          </a:p>
        </p:txBody>
      </p:sp>
    </p:spTree>
    <p:extLst>
      <p:ext uri="{BB962C8B-B14F-4D97-AF65-F5344CB8AC3E}">
        <p14:creationId xmlns:p14="http://schemas.microsoft.com/office/powerpoint/2010/main" val="3845695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Gears">
    <p:spTree>
      <p:nvGrpSpPr>
        <p:cNvPr id="1" name=""/>
        <p:cNvGrpSpPr/>
        <p:nvPr/>
      </p:nvGrpSpPr>
      <p:grpSpPr>
        <a:xfrm>
          <a:off x="0" y="0"/>
          <a:ext cx="0" cy="0"/>
          <a:chOff x="0" y="0"/>
          <a:chExt cx="0" cy="0"/>
        </a:xfrm>
      </p:grpSpPr>
      <p:pic>
        <p:nvPicPr>
          <p:cNvPr id="5" name="Picture 4" descr="Close-up of a gear mechanism&#10;&#10;Description automatically generated">
            <a:extLst>
              <a:ext uri="{FF2B5EF4-FFF2-40B4-BE49-F238E27FC236}">
                <a16:creationId xmlns:a16="http://schemas.microsoft.com/office/drawing/2014/main" id="{8220017A-F31A-C666-1F71-BD90C1C7E4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227A4FFE-CDE6-763A-BEBF-65FDC6F4D57D}"/>
              </a:ext>
            </a:extLst>
          </p:cNvPr>
          <p:cNvSpPr/>
          <p:nvPr userDrawn="1"/>
        </p:nvSpPr>
        <p:spPr>
          <a:xfrm>
            <a:off x="0" y="0"/>
            <a:ext cx="4297680" cy="2489200"/>
          </a:xfrm>
          <a:prstGeom prst="rect">
            <a:avLst/>
          </a:prstGeom>
          <a:solidFill>
            <a:srgbClr val="00A8E2">
              <a:alpha val="8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pic>
        <p:nvPicPr>
          <p:cNvPr id="7" name="Picture 23">
            <a:extLst>
              <a:ext uri="{FF2B5EF4-FFF2-40B4-BE49-F238E27FC236}">
                <a16:creationId xmlns:a16="http://schemas.microsoft.com/office/drawing/2014/main" id="{6579DC50-810C-73F7-3C5F-BBE97E35385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662426" y="3271964"/>
            <a:ext cx="2120396" cy="1672756"/>
          </a:xfrm>
          <a:prstGeom prst="rect">
            <a:avLst/>
          </a:prstGeom>
        </p:spPr>
      </p:pic>
      <p:sp>
        <p:nvSpPr>
          <p:cNvPr id="9" name="Title 1">
            <a:extLst>
              <a:ext uri="{FF2B5EF4-FFF2-40B4-BE49-F238E27FC236}">
                <a16:creationId xmlns:a16="http://schemas.microsoft.com/office/drawing/2014/main" id="{8562BED6-ACB8-ABA6-A49A-E0692BAC6951}"/>
              </a:ext>
            </a:extLst>
          </p:cNvPr>
          <p:cNvSpPr>
            <a:spLocks noGrp="1"/>
          </p:cNvSpPr>
          <p:nvPr>
            <p:ph type="ctrTitle" hasCustomPrompt="1"/>
          </p:nvPr>
        </p:nvSpPr>
        <p:spPr>
          <a:xfrm>
            <a:off x="316404" y="418243"/>
            <a:ext cx="3655273" cy="1094392"/>
          </a:xfrm>
          <a:prstGeom prst="rect">
            <a:avLst/>
          </a:prstGeom>
        </p:spPr>
        <p:txBody>
          <a:bodyPr anchor="t">
            <a:noAutofit/>
          </a:bodyPr>
          <a:lstStyle>
            <a:lvl1pPr algn="l">
              <a:defRPr lang="en-US" sz="2400" kern="1200" baseline="0" dirty="0">
                <a:solidFill>
                  <a:schemeClr val="bg1"/>
                </a:solidFill>
                <a:latin typeface="+mj-lt"/>
                <a:ea typeface="+mn-ea"/>
                <a:cs typeface="Aptos Black" pitchFamily="50" charset="0"/>
              </a:defRPr>
            </a:lvl1pPr>
          </a:lstStyle>
          <a:p>
            <a:r>
              <a:rPr lang="en-US"/>
              <a:t>Presentation Title — Aptos Black, 24 pt., </a:t>
            </a:r>
            <a:br>
              <a:rPr lang="en-US"/>
            </a:br>
            <a:r>
              <a:rPr lang="en-US"/>
              <a:t>do not exceed 3 lines</a:t>
            </a:r>
          </a:p>
        </p:txBody>
      </p:sp>
      <p:sp>
        <p:nvSpPr>
          <p:cNvPr id="2" name="Subtitle 2">
            <a:extLst>
              <a:ext uri="{FF2B5EF4-FFF2-40B4-BE49-F238E27FC236}">
                <a16:creationId xmlns:a16="http://schemas.microsoft.com/office/drawing/2014/main" id="{7A4333A6-FAB6-4908-2185-A463A78D8D7C}"/>
              </a:ext>
            </a:extLst>
          </p:cNvPr>
          <p:cNvSpPr>
            <a:spLocks noGrp="1"/>
          </p:cNvSpPr>
          <p:nvPr>
            <p:ph type="subTitle" idx="1" hasCustomPrompt="1"/>
          </p:nvPr>
        </p:nvSpPr>
        <p:spPr>
          <a:xfrm>
            <a:off x="316404" y="1784704"/>
            <a:ext cx="3655273" cy="452513"/>
          </a:xfrm>
          <a:prstGeom prst="rect">
            <a:avLst/>
          </a:prstGeom>
        </p:spPr>
        <p:txBody>
          <a:bodyPr>
            <a:noAutofit/>
          </a:bodyPr>
          <a:lstStyle>
            <a:lvl1pPr marL="0" indent="0" algn="l">
              <a:spcBef>
                <a:spcPts val="0"/>
              </a:spcBef>
              <a:spcAft>
                <a:spcPts val="0"/>
              </a:spcAft>
              <a:buNone/>
              <a:defRPr sz="1200" b="0">
                <a:solidFill>
                  <a:schemeClr val="bg1"/>
                </a:solidFill>
                <a:latin typeface="+mn-lt"/>
                <a:cs typeface="Aptos Black" pitchFamily="50"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 Name — Presenter Title, Institution</a:t>
            </a:r>
            <a:br>
              <a:rPr lang="en-US" dirty="0"/>
            </a:br>
            <a:r>
              <a:rPr lang="en-US" dirty="0"/>
              <a:t>Aptos, 12 pt.</a:t>
            </a:r>
          </a:p>
        </p:txBody>
      </p:sp>
    </p:spTree>
    <p:extLst>
      <p:ext uri="{BB962C8B-B14F-4D97-AF65-F5344CB8AC3E}">
        <p14:creationId xmlns:p14="http://schemas.microsoft.com/office/powerpoint/2010/main" val="13535840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Tint Dark Blue Grad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24E61C-9892-BD32-B5C7-F414F74A51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19" b="4919"/>
          <a:stretch/>
        </p:blipFill>
        <p:spPr>
          <a:xfrm>
            <a:off x="0" y="0"/>
            <a:ext cx="9144001" cy="5143500"/>
          </a:xfrm>
          <a:prstGeom prst="rect">
            <a:avLst/>
          </a:prstGeom>
        </p:spPr>
      </p:pic>
      <p:sp>
        <p:nvSpPr>
          <p:cNvPr id="6" name="Rectangle 5">
            <a:extLst>
              <a:ext uri="{FF2B5EF4-FFF2-40B4-BE49-F238E27FC236}">
                <a16:creationId xmlns:a16="http://schemas.microsoft.com/office/drawing/2014/main" id="{9A05484C-8E6D-1C44-E780-BBFAE92A7297}"/>
              </a:ext>
            </a:extLst>
          </p:cNvPr>
          <p:cNvSpPr/>
          <p:nvPr userDrawn="1"/>
        </p:nvSpPr>
        <p:spPr>
          <a:xfrm>
            <a:off x="0" y="0"/>
            <a:ext cx="9144000" cy="5143500"/>
          </a:xfrm>
          <a:prstGeom prst="rect">
            <a:avLst/>
          </a:prstGeom>
          <a:solidFill>
            <a:schemeClr val="tx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6A5F838-9B1E-AF08-F7D2-CE0998199D81}"/>
              </a:ext>
            </a:extLst>
          </p:cNvPr>
          <p:cNvSpPr>
            <a:spLocks noGrp="1"/>
          </p:cNvSpPr>
          <p:nvPr>
            <p:ph type="title" hasCustomPrompt="1"/>
          </p:nvPr>
        </p:nvSpPr>
        <p:spPr>
          <a:xfrm>
            <a:off x="978108" y="1745420"/>
            <a:ext cx="7187784" cy="1652659"/>
          </a:xfrm>
        </p:spPr>
        <p:txBody>
          <a:bodyPr/>
          <a:lstStyle>
            <a:lvl1pPr algn="ctr">
              <a:defRPr sz="5400">
                <a:solidFill>
                  <a:schemeClr val="bg1"/>
                </a:solidFill>
                <a:latin typeface="+mj-lt"/>
              </a:defRPr>
            </a:lvl1pPr>
          </a:lstStyle>
          <a:p>
            <a:r>
              <a:rPr lang="en-US" dirty="0"/>
              <a:t>Aptos Black, </a:t>
            </a:r>
            <a:br>
              <a:rPr lang="en-US" dirty="0"/>
            </a:br>
            <a:r>
              <a:rPr lang="en-US" dirty="0"/>
              <a:t>54 pt.</a:t>
            </a:r>
          </a:p>
        </p:txBody>
      </p:sp>
    </p:spTree>
    <p:extLst>
      <p:ext uri="{BB962C8B-B14F-4D97-AF65-F5344CB8AC3E}">
        <p14:creationId xmlns:p14="http://schemas.microsoft.com/office/powerpoint/2010/main" val="16094278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g Statement Da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656D4-2028-4552-6AC6-3C364D49B2F6}"/>
              </a:ext>
            </a:extLst>
          </p:cNvPr>
          <p:cNvSpPr/>
          <p:nvPr userDrawn="1"/>
        </p:nvSpPr>
        <p:spPr>
          <a:xfrm>
            <a:off x="1588" y="-8796"/>
            <a:ext cx="9144000" cy="51522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EF2CB31-F761-F255-ECB5-CB8A3C6092E0}"/>
              </a:ext>
            </a:extLst>
          </p:cNvPr>
          <p:cNvSpPr>
            <a:spLocks noGrp="1"/>
          </p:cNvSpPr>
          <p:nvPr>
            <p:ph type="title" hasCustomPrompt="1"/>
          </p:nvPr>
        </p:nvSpPr>
        <p:spPr>
          <a:xfrm flipH="1">
            <a:off x="613005" y="1476460"/>
            <a:ext cx="8529407" cy="2044768"/>
          </a:xfrm>
          <a:prstGeom prst="round2DiagRect">
            <a:avLst>
              <a:gd name="adj1" fmla="val 50000"/>
              <a:gd name="adj2" fmla="val 0"/>
            </a:avLst>
          </a:prstGeom>
          <a:solidFill>
            <a:schemeClr val="bg1"/>
          </a:solidFill>
        </p:spPr>
        <p:txBody>
          <a:bodyPr/>
          <a:lstStyle>
            <a:lvl1pPr marL="512763" indent="0">
              <a:defRPr sz="3600">
                <a:solidFill>
                  <a:schemeClr val="tx2"/>
                </a:solidFill>
              </a:defRPr>
            </a:lvl1pPr>
          </a:lstStyle>
          <a:p>
            <a:r>
              <a:rPr lang="en-US" dirty="0"/>
              <a:t>Big Statement — </a:t>
            </a:r>
            <a:br>
              <a:rPr lang="en-US" dirty="0"/>
            </a:br>
            <a:r>
              <a:rPr lang="en-US" dirty="0"/>
              <a:t>Aptos Black, 36 pt.</a:t>
            </a:r>
          </a:p>
        </p:txBody>
      </p:sp>
    </p:spTree>
    <p:extLst>
      <p:ext uri="{BB962C8B-B14F-4D97-AF65-F5344CB8AC3E}">
        <p14:creationId xmlns:p14="http://schemas.microsoft.com/office/powerpoint/2010/main" val="26745712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g Statement Photo Dark Blue">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4E33FE1E-12DD-9B98-0C3E-BE3BBC6E4C81}"/>
              </a:ext>
            </a:extLst>
          </p:cNvPr>
          <p:cNvSpPr/>
          <p:nvPr userDrawn="1"/>
        </p:nvSpPr>
        <p:spPr>
          <a:xfrm>
            <a:off x="0" y="-8795"/>
            <a:ext cx="9142412" cy="5152295"/>
          </a:xfrm>
          <a:custGeom>
            <a:avLst/>
            <a:gdLst>
              <a:gd name="connsiteX0" fmla="*/ 204186 w 9144000"/>
              <a:gd name="connsiteY0" fmla="*/ 2110172 h 5152295"/>
              <a:gd name="connsiteX1" fmla="*/ 980012 w 9144000"/>
              <a:gd name="connsiteY1" fmla="*/ 2887527 h 5152295"/>
              <a:gd name="connsiteX2" fmla="*/ 204186 w 9144000"/>
              <a:gd name="connsiteY2" fmla="*/ 3664882 h 5152295"/>
              <a:gd name="connsiteX3" fmla="*/ 47830 w 9144000"/>
              <a:gd name="connsiteY3" fmla="*/ 3649089 h 5152295"/>
              <a:gd name="connsiteX4" fmla="*/ 0 w 9144000"/>
              <a:gd name="connsiteY4" fmla="*/ 3634212 h 5152295"/>
              <a:gd name="connsiteX5" fmla="*/ 0 w 9144000"/>
              <a:gd name="connsiteY5" fmla="*/ 2140842 h 5152295"/>
              <a:gd name="connsiteX6" fmla="*/ 47830 w 9144000"/>
              <a:gd name="connsiteY6" fmla="*/ 2125965 h 5152295"/>
              <a:gd name="connsiteX7" fmla="*/ 204186 w 9144000"/>
              <a:gd name="connsiteY7" fmla="*/ 2110172 h 5152295"/>
              <a:gd name="connsiteX8" fmla="*/ 3143337 w 9144000"/>
              <a:gd name="connsiteY8" fmla="*/ 206031 h 5152295"/>
              <a:gd name="connsiteX9" fmla="*/ 3680019 w 9144000"/>
              <a:gd name="connsiteY9" fmla="*/ 740804 h 5152295"/>
              <a:gd name="connsiteX10" fmla="*/ 3143337 w 9144000"/>
              <a:gd name="connsiteY10" fmla="*/ 1275577 h 5152295"/>
              <a:gd name="connsiteX11" fmla="*/ 2606655 w 9144000"/>
              <a:gd name="connsiteY11" fmla="*/ 740804 h 5152295"/>
              <a:gd name="connsiteX12" fmla="*/ 3143337 w 9144000"/>
              <a:gd name="connsiteY12" fmla="*/ 206031 h 5152295"/>
              <a:gd name="connsiteX13" fmla="*/ 3143337 w 9144000"/>
              <a:gd name="connsiteY13" fmla="*/ 187506 h 5152295"/>
              <a:gd name="connsiteX14" fmla="*/ 2588131 w 9144000"/>
              <a:gd name="connsiteY14" fmla="*/ 740804 h 5152295"/>
              <a:gd name="connsiteX15" fmla="*/ 3143337 w 9144000"/>
              <a:gd name="connsiteY15" fmla="*/ 1294102 h 5152295"/>
              <a:gd name="connsiteX16" fmla="*/ 3698543 w 9144000"/>
              <a:gd name="connsiteY16" fmla="*/ 740804 h 5152295"/>
              <a:gd name="connsiteX17" fmla="*/ 3143337 w 9144000"/>
              <a:gd name="connsiteY17" fmla="*/ 187506 h 5152295"/>
              <a:gd name="connsiteX18" fmla="*/ 1083078 w 9144000"/>
              <a:gd name="connsiteY18" fmla="*/ 40873 h 5152295"/>
              <a:gd name="connsiteX19" fmla="*/ 2122589 w 9144000"/>
              <a:gd name="connsiteY19" fmla="*/ 1082416 h 5152295"/>
              <a:gd name="connsiteX20" fmla="*/ 1083078 w 9144000"/>
              <a:gd name="connsiteY20" fmla="*/ 2123959 h 5152295"/>
              <a:gd name="connsiteX21" fmla="*/ 43567 w 9144000"/>
              <a:gd name="connsiteY21" fmla="*/ 1082416 h 5152295"/>
              <a:gd name="connsiteX22" fmla="*/ 1083078 w 9144000"/>
              <a:gd name="connsiteY22" fmla="*/ 40873 h 5152295"/>
              <a:gd name="connsiteX23" fmla="*/ 1083078 w 9144000"/>
              <a:gd name="connsiteY23" fmla="*/ 26284 h 5152295"/>
              <a:gd name="connsiteX24" fmla="*/ 28978 w 9144000"/>
              <a:gd name="connsiteY24" fmla="*/ 1082416 h 5152295"/>
              <a:gd name="connsiteX25" fmla="*/ 1083078 w 9144000"/>
              <a:gd name="connsiteY25" fmla="*/ 2138548 h 5152295"/>
              <a:gd name="connsiteX26" fmla="*/ 2137178 w 9144000"/>
              <a:gd name="connsiteY26" fmla="*/ 1082416 h 5152295"/>
              <a:gd name="connsiteX27" fmla="*/ 1083078 w 9144000"/>
              <a:gd name="connsiteY27" fmla="*/ 26284 h 5152295"/>
              <a:gd name="connsiteX28" fmla="*/ 1899869 w 9144000"/>
              <a:gd name="connsiteY28" fmla="*/ 0 h 5152295"/>
              <a:gd name="connsiteX29" fmla="*/ 2692705 w 9144000"/>
              <a:gd name="connsiteY29" fmla="*/ 0 h 5152295"/>
              <a:gd name="connsiteX30" fmla="*/ 2694840 w 9144000"/>
              <a:gd name="connsiteY30" fmla="*/ 3919 h 5152295"/>
              <a:gd name="connsiteX31" fmla="*/ 2728831 w 9144000"/>
              <a:gd name="connsiteY31" fmla="*/ 171685 h 5152295"/>
              <a:gd name="connsiteX32" fmla="*/ 2296287 w 9144000"/>
              <a:gd name="connsiteY32" fmla="*/ 602689 h 5152295"/>
              <a:gd name="connsiteX33" fmla="*/ 1863743 w 9144000"/>
              <a:gd name="connsiteY33" fmla="*/ 171685 h 5152295"/>
              <a:gd name="connsiteX34" fmla="*/ 1897735 w 9144000"/>
              <a:gd name="connsiteY34" fmla="*/ 3919 h 5152295"/>
              <a:gd name="connsiteX35" fmla="*/ 0 w 9144000"/>
              <a:gd name="connsiteY35" fmla="*/ 0 h 5152295"/>
              <a:gd name="connsiteX36" fmla="*/ 1882782 w 9144000"/>
              <a:gd name="connsiteY36" fmla="*/ 0 h 5152295"/>
              <a:gd name="connsiteX37" fmla="*/ 1857334 w 9144000"/>
              <a:gd name="connsiteY37" fmla="*/ 81697 h 5152295"/>
              <a:gd name="connsiteX38" fmla="*/ 1848231 w 9144000"/>
              <a:gd name="connsiteY38" fmla="*/ 171685 h 5152295"/>
              <a:gd name="connsiteX39" fmla="*/ 2296287 w 9144000"/>
              <a:gd name="connsiteY39" fmla="*/ 618201 h 5152295"/>
              <a:gd name="connsiteX40" fmla="*/ 2744343 w 9144000"/>
              <a:gd name="connsiteY40" fmla="*/ 171685 h 5152295"/>
              <a:gd name="connsiteX41" fmla="*/ 2735240 w 9144000"/>
              <a:gd name="connsiteY41" fmla="*/ 81697 h 5152295"/>
              <a:gd name="connsiteX42" fmla="*/ 2709793 w 9144000"/>
              <a:gd name="connsiteY42" fmla="*/ 0 h 5152295"/>
              <a:gd name="connsiteX43" fmla="*/ 9144000 w 9144000"/>
              <a:gd name="connsiteY43" fmla="*/ 0 h 5152295"/>
              <a:gd name="connsiteX44" fmla="*/ 9144000 w 9144000"/>
              <a:gd name="connsiteY44" fmla="*/ 5152295 h 5152295"/>
              <a:gd name="connsiteX45" fmla="*/ 0 w 9144000"/>
              <a:gd name="connsiteY45" fmla="*/ 5152295 h 5152295"/>
              <a:gd name="connsiteX46" fmla="*/ 0 w 9144000"/>
              <a:gd name="connsiteY46" fmla="*/ 3654721 h 5152295"/>
              <a:gd name="connsiteX47" fmla="*/ 44323 w 9144000"/>
              <a:gd name="connsiteY47" fmla="*/ 3666139 h 5152295"/>
              <a:gd name="connsiteX48" fmla="*/ 204186 w 9144000"/>
              <a:gd name="connsiteY48" fmla="*/ 3682286 h 5152295"/>
              <a:gd name="connsiteX49" fmla="*/ 997415 w 9144000"/>
              <a:gd name="connsiteY49" fmla="*/ 2887527 h 5152295"/>
              <a:gd name="connsiteX50" fmla="*/ 204186 w 9144000"/>
              <a:gd name="connsiteY50" fmla="*/ 2092768 h 5152295"/>
              <a:gd name="connsiteX51" fmla="*/ 44323 w 9144000"/>
              <a:gd name="connsiteY51" fmla="*/ 2108915 h 5152295"/>
              <a:gd name="connsiteX52" fmla="*/ 0 w 9144000"/>
              <a:gd name="connsiteY52" fmla="*/ 2120333 h 515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44000" h="5152295">
                <a:moveTo>
                  <a:pt x="204186" y="2110172"/>
                </a:moveTo>
                <a:cubicBezTo>
                  <a:pt x="632663" y="2110172"/>
                  <a:pt x="980012" y="2458206"/>
                  <a:pt x="980012" y="2887527"/>
                </a:cubicBezTo>
                <a:cubicBezTo>
                  <a:pt x="980012" y="3316848"/>
                  <a:pt x="632663" y="3664882"/>
                  <a:pt x="204186" y="3664882"/>
                </a:cubicBezTo>
                <a:cubicBezTo>
                  <a:pt x="150627" y="3664882"/>
                  <a:pt x="98335" y="3659444"/>
                  <a:pt x="47830" y="3649089"/>
                </a:cubicBezTo>
                <a:lnTo>
                  <a:pt x="0" y="3634212"/>
                </a:lnTo>
                <a:lnTo>
                  <a:pt x="0" y="2140842"/>
                </a:lnTo>
                <a:lnTo>
                  <a:pt x="47830" y="2125965"/>
                </a:lnTo>
                <a:cubicBezTo>
                  <a:pt x="98335" y="2115610"/>
                  <a:pt x="150627" y="2110172"/>
                  <a:pt x="204186" y="2110172"/>
                </a:cubicBezTo>
                <a:close/>
                <a:moveTo>
                  <a:pt x="3143337" y="206031"/>
                </a:moveTo>
                <a:cubicBezTo>
                  <a:pt x="3439738" y="206031"/>
                  <a:pt x="3680019" y="445457"/>
                  <a:pt x="3680019" y="740804"/>
                </a:cubicBezTo>
                <a:cubicBezTo>
                  <a:pt x="3680019" y="1036151"/>
                  <a:pt x="3439738" y="1275577"/>
                  <a:pt x="3143337" y="1275577"/>
                </a:cubicBezTo>
                <a:cubicBezTo>
                  <a:pt x="2846936" y="1275577"/>
                  <a:pt x="2606655" y="1036151"/>
                  <a:pt x="2606655" y="740804"/>
                </a:cubicBezTo>
                <a:cubicBezTo>
                  <a:pt x="2606655" y="445457"/>
                  <a:pt x="2846936" y="206031"/>
                  <a:pt x="3143337" y="206031"/>
                </a:cubicBezTo>
                <a:close/>
                <a:moveTo>
                  <a:pt x="3143337" y="187506"/>
                </a:moveTo>
                <a:cubicBezTo>
                  <a:pt x="2836705" y="187506"/>
                  <a:pt x="2588131" y="435226"/>
                  <a:pt x="2588131" y="740804"/>
                </a:cubicBezTo>
                <a:cubicBezTo>
                  <a:pt x="2588131" y="1046382"/>
                  <a:pt x="2836705" y="1294102"/>
                  <a:pt x="3143337" y="1294102"/>
                </a:cubicBezTo>
                <a:cubicBezTo>
                  <a:pt x="3449969" y="1294102"/>
                  <a:pt x="3698543" y="1046382"/>
                  <a:pt x="3698543" y="740804"/>
                </a:cubicBezTo>
                <a:cubicBezTo>
                  <a:pt x="3698543" y="435226"/>
                  <a:pt x="3449969" y="187506"/>
                  <a:pt x="3143337" y="187506"/>
                </a:cubicBezTo>
                <a:close/>
                <a:moveTo>
                  <a:pt x="1083078" y="40873"/>
                </a:moveTo>
                <a:cubicBezTo>
                  <a:pt x="1657184" y="40873"/>
                  <a:pt x="2122589" y="507188"/>
                  <a:pt x="2122589" y="1082416"/>
                </a:cubicBezTo>
                <a:cubicBezTo>
                  <a:pt x="2122589" y="1657644"/>
                  <a:pt x="1657184" y="2123959"/>
                  <a:pt x="1083078" y="2123959"/>
                </a:cubicBezTo>
                <a:cubicBezTo>
                  <a:pt x="508972" y="2123959"/>
                  <a:pt x="43567" y="1657644"/>
                  <a:pt x="43567" y="1082416"/>
                </a:cubicBezTo>
                <a:cubicBezTo>
                  <a:pt x="43567" y="507188"/>
                  <a:pt x="508972" y="40873"/>
                  <a:pt x="1083078" y="40873"/>
                </a:cubicBezTo>
                <a:close/>
                <a:moveTo>
                  <a:pt x="1083078" y="26284"/>
                </a:moveTo>
                <a:cubicBezTo>
                  <a:pt x="500915" y="26284"/>
                  <a:pt x="28978" y="499130"/>
                  <a:pt x="28978" y="1082416"/>
                </a:cubicBezTo>
                <a:cubicBezTo>
                  <a:pt x="28978" y="1665702"/>
                  <a:pt x="500915" y="2138548"/>
                  <a:pt x="1083078" y="2138548"/>
                </a:cubicBezTo>
                <a:cubicBezTo>
                  <a:pt x="1665241" y="2138548"/>
                  <a:pt x="2137178" y="1665702"/>
                  <a:pt x="2137178" y="1082416"/>
                </a:cubicBezTo>
                <a:cubicBezTo>
                  <a:pt x="2137178" y="499130"/>
                  <a:pt x="1665241" y="26284"/>
                  <a:pt x="1083078" y="26284"/>
                </a:cubicBezTo>
                <a:close/>
                <a:moveTo>
                  <a:pt x="1899869" y="0"/>
                </a:moveTo>
                <a:lnTo>
                  <a:pt x="2692705" y="0"/>
                </a:lnTo>
                <a:lnTo>
                  <a:pt x="2694840" y="3919"/>
                </a:lnTo>
                <a:cubicBezTo>
                  <a:pt x="2716728" y="55483"/>
                  <a:pt x="2728831" y="112176"/>
                  <a:pt x="2728831" y="171685"/>
                </a:cubicBezTo>
                <a:cubicBezTo>
                  <a:pt x="2728831" y="409722"/>
                  <a:pt x="2535174" y="602689"/>
                  <a:pt x="2296287" y="602689"/>
                </a:cubicBezTo>
                <a:cubicBezTo>
                  <a:pt x="2057400" y="602689"/>
                  <a:pt x="1863743" y="409722"/>
                  <a:pt x="1863743" y="171685"/>
                </a:cubicBezTo>
                <a:cubicBezTo>
                  <a:pt x="1863743" y="112176"/>
                  <a:pt x="1875847" y="55483"/>
                  <a:pt x="1897735" y="3919"/>
                </a:cubicBezTo>
                <a:close/>
                <a:moveTo>
                  <a:pt x="0" y="0"/>
                </a:moveTo>
                <a:lnTo>
                  <a:pt x="1882782" y="0"/>
                </a:lnTo>
                <a:lnTo>
                  <a:pt x="1857334" y="81697"/>
                </a:lnTo>
                <a:cubicBezTo>
                  <a:pt x="1851366" y="110764"/>
                  <a:pt x="1848231" y="140860"/>
                  <a:pt x="1848231" y="171685"/>
                </a:cubicBezTo>
                <a:cubicBezTo>
                  <a:pt x="1848231" y="418289"/>
                  <a:pt x="2048833" y="618201"/>
                  <a:pt x="2296287" y="618201"/>
                </a:cubicBezTo>
                <a:cubicBezTo>
                  <a:pt x="2543741" y="618201"/>
                  <a:pt x="2744343" y="418289"/>
                  <a:pt x="2744343" y="171685"/>
                </a:cubicBezTo>
                <a:cubicBezTo>
                  <a:pt x="2744343" y="140860"/>
                  <a:pt x="2741209" y="110764"/>
                  <a:pt x="2735240" y="81697"/>
                </a:cubicBezTo>
                <a:lnTo>
                  <a:pt x="2709793" y="0"/>
                </a:lnTo>
                <a:lnTo>
                  <a:pt x="9144000" y="0"/>
                </a:lnTo>
                <a:lnTo>
                  <a:pt x="9144000" y="5152295"/>
                </a:lnTo>
                <a:lnTo>
                  <a:pt x="0" y="5152295"/>
                </a:lnTo>
                <a:lnTo>
                  <a:pt x="0" y="3654721"/>
                </a:lnTo>
                <a:lnTo>
                  <a:pt x="44323" y="3666139"/>
                </a:lnTo>
                <a:cubicBezTo>
                  <a:pt x="95960" y="3676726"/>
                  <a:pt x="149425" y="3682286"/>
                  <a:pt x="204186" y="3682286"/>
                </a:cubicBezTo>
                <a:cubicBezTo>
                  <a:pt x="642274" y="3682286"/>
                  <a:pt x="997415" y="3326460"/>
                  <a:pt x="997415" y="2887527"/>
                </a:cubicBezTo>
                <a:cubicBezTo>
                  <a:pt x="997415" y="2448594"/>
                  <a:pt x="642274" y="2092768"/>
                  <a:pt x="204186" y="2092768"/>
                </a:cubicBezTo>
                <a:cubicBezTo>
                  <a:pt x="149425" y="2092768"/>
                  <a:pt x="95960" y="2098328"/>
                  <a:pt x="44323" y="2108915"/>
                </a:cubicBezTo>
                <a:lnTo>
                  <a:pt x="0" y="212033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EF2CB31-F761-F255-ECB5-CB8A3C6092E0}"/>
              </a:ext>
            </a:extLst>
          </p:cNvPr>
          <p:cNvSpPr>
            <a:spLocks noGrp="1"/>
          </p:cNvSpPr>
          <p:nvPr>
            <p:ph type="title" hasCustomPrompt="1"/>
          </p:nvPr>
        </p:nvSpPr>
        <p:spPr>
          <a:xfrm flipH="1">
            <a:off x="613005" y="1476460"/>
            <a:ext cx="8529407" cy="2044768"/>
          </a:xfrm>
          <a:prstGeom prst="round2DiagRect">
            <a:avLst>
              <a:gd name="adj1" fmla="val 50000"/>
              <a:gd name="adj2" fmla="val 0"/>
            </a:avLst>
          </a:prstGeom>
          <a:solidFill>
            <a:schemeClr val="bg1"/>
          </a:solidFill>
        </p:spPr>
        <p:txBody>
          <a:bodyPr/>
          <a:lstStyle>
            <a:lvl1pPr marL="512763" indent="0">
              <a:defRPr sz="3600">
                <a:solidFill>
                  <a:schemeClr val="tx2"/>
                </a:solidFill>
              </a:defRPr>
            </a:lvl1pPr>
          </a:lstStyle>
          <a:p>
            <a:r>
              <a:rPr lang="en-US" dirty="0"/>
              <a:t>Big Statement — </a:t>
            </a:r>
            <a:br>
              <a:rPr lang="en-US" dirty="0"/>
            </a:br>
            <a:r>
              <a:rPr lang="en-US" dirty="0"/>
              <a:t>Aptos Black, 36 pt.</a:t>
            </a:r>
          </a:p>
        </p:txBody>
      </p:sp>
      <p:sp>
        <p:nvSpPr>
          <p:cNvPr id="12" name="Picture Placeholder 11">
            <a:extLst>
              <a:ext uri="{FF2B5EF4-FFF2-40B4-BE49-F238E27FC236}">
                <a16:creationId xmlns:a16="http://schemas.microsoft.com/office/drawing/2014/main" id="{9F7F25B6-2682-A888-722F-4E6EDD128F3F}"/>
              </a:ext>
            </a:extLst>
          </p:cNvPr>
          <p:cNvSpPr>
            <a:spLocks noGrp="1" noChangeAspect="1"/>
          </p:cNvSpPr>
          <p:nvPr>
            <p:ph type="pic" sz="quarter" idx="11" hasCustomPrompt="1"/>
          </p:nvPr>
        </p:nvSpPr>
        <p:spPr>
          <a:xfrm>
            <a:off x="180045" y="157129"/>
            <a:ext cx="1810512" cy="1810512"/>
          </a:xfrm>
          <a:prstGeom prst="ellipse">
            <a:avLst/>
          </a:prstGeom>
          <a:solidFill>
            <a:schemeClr val="bg1"/>
          </a:solidFill>
        </p:spPr>
        <p:txBody>
          <a:bodyPr/>
          <a:lstStyle>
            <a:lvl1pPr marL="0" indent="0" algn="ctr">
              <a:buNone/>
              <a:defRPr/>
            </a:lvl1pPr>
          </a:lstStyle>
          <a:p>
            <a:r>
              <a:rPr lang="en-US"/>
              <a:t>Click to insert photo</a:t>
            </a:r>
          </a:p>
        </p:txBody>
      </p:sp>
    </p:spTree>
    <p:extLst>
      <p:ext uri="{BB962C8B-B14F-4D97-AF65-F5344CB8AC3E}">
        <p14:creationId xmlns:p14="http://schemas.microsoft.com/office/powerpoint/2010/main" val="26078946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Overview Da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4AEE4D-FDB8-3506-4759-02DA7DD92DC5}"/>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7AE5345-5B7B-452E-BBC5-52CA8753B325}"/>
              </a:ext>
            </a:extLst>
          </p:cNvPr>
          <p:cNvSpPr>
            <a:spLocks noGrp="1"/>
          </p:cNvSpPr>
          <p:nvPr>
            <p:ph type="title" hasCustomPrompt="1"/>
          </p:nvPr>
        </p:nvSpPr>
        <p:spPr>
          <a:xfrm>
            <a:off x="543339" y="334617"/>
            <a:ext cx="7853570" cy="990599"/>
          </a:xfrm>
        </p:spPr>
        <p:txBody>
          <a:bodyPr anchor="b"/>
          <a:lstStyle>
            <a:lvl1pPr>
              <a:defRPr sz="4800">
                <a:solidFill>
                  <a:schemeClr val="bg1"/>
                </a:solidFill>
              </a:defRPr>
            </a:lvl1pPr>
          </a:lstStyle>
          <a:p>
            <a:r>
              <a:rPr lang="en-US" dirty="0"/>
              <a:t>Section overview — 48 pt.</a:t>
            </a:r>
          </a:p>
        </p:txBody>
      </p:sp>
      <p:sp>
        <p:nvSpPr>
          <p:cNvPr id="7" name="Text Placeholder 6">
            <a:extLst>
              <a:ext uri="{FF2B5EF4-FFF2-40B4-BE49-F238E27FC236}">
                <a16:creationId xmlns:a16="http://schemas.microsoft.com/office/drawing/2014/main" id="{A66A81CE-3B65-2ACF-3E25-E6BFA74DE4FE}"/>
              </a:ext>
            </a:extLst>
          </p:cNvPr>
          <p:cNvSpPr>
            <a:spLocks noGrp="1"/>
          </p:cNvSpPr>
          <p:nvPr>
            <p:ph type="body" sz="quarter" idx="11" hasCustomPrompt="1"/>
          </p:nvPr>
        </p:nvSpPr>
        <p:spPr>
          <a:xfrm flipH="1">
            <a:off x="614594" y="1441150"/>
            <a:ext cx="8529406" cy="2039422"/>
          </a:xfrm>
          <a:prstGeom prst="round2DiagRect">
            <a:avLst>
              <a:gd name="adj1" fmla="val 50000"/>
              <a:gd name="adj2" fmla="val 0"/>
            </a:avLst>
          </a:prstGeom>
          <a:solidFill>
            <a:schemeClr val="bg1"/>
          </a:solidFill>
        </p:spPr>
        <p:txBody>
          <a:bodyPr anchor="ctr"/>
          <a:lstStyle>
            <a:lvl1pPr marL="573088" indent="-169863">
              <a:spcBef>
                <a:spcPts val="0"/>
              </a:spcBef>
              <a:spcAft>
                <a:spcPts val="1600"/>
              </a:spcAft>
              <a:defRPr sz="1800">
                <a:solidFill>
                  <a:schemeClr val="tx1"/>
                </a:solidFill>
              </a:defRPr>
            </a:lvl1pPr>
            <a:lvl2pPr marL="573088" indent="-169863">
              <a:spcAft>
                <a:spcPts val="1600"/>
              </a:spcAft>
              <a:defRPr sz="1800"/>
            </a:lvl2pPr>
            <a:lvl3pPr marL="573088" indent="-169863">
              <a:spcAft>
                <a:spcPts val="1600"/>
              </a:spcAft>
              <a:defRPr sz="1800"/>
            </a:lvl3pPr>
            <a:lvl4pPr marL="573088" indent="-169863">
              <a:spcAft>
                <a:spcPts val="1600"/>
              </a:spcAft>
              <a:defRPr sz="1800"/>
            </a:lvl4pPr>
            <a:lvl5pPr marL="573088" indent="-169863">
              <a:spcAft>
                <a:spcPts val="1600"/>
              </a:spcAft>
              <a:defRPr sz="1800"/>
            </a:lvl5pPr>
          </a:lstStyle>
          <a:p>
            <a:pPr lvl="0"/>
            <a:r>
              <a:rPr lang="en-US" dirty="0"/>
              <a:t>Use for main section highlights</a:t>
            </a:r>
          </a:p>
          <a:p>
            <a:pPr lvl="0"/>
            <a:r>
              <a:rPr lang="en-US" dirty="0"/>
              <a:t>Aptos</a:t>
            </a:r>
          </a:p>
          <a:p>
            <a:pPr lvl="0"/>
            <a:r>
              <a:rPr lang="en-US" dirty="0"/>
              <a:t>18 pt.</a:t>
            </a:r>
          </a:p>
        </p:txBody>
      </p:sp>
    </p:spTree>
    <p:extLst>
      <p:ext uri="{BB962C8B-B14F-4D97-AF65-F5344CB8AC3E}">
        <p14:creationId xmlns:p14="http://schemas.microsoft.com/office/powerpoint/2010/main" val="13301302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imple Section Overview Da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4E5E77-ECA0-D3B1-303C-A6AF362568C0}"/>
              </a:ext>
            </a:extLst>
          </p:cNvPr>
          <p:cNvSpPr/>
          <p:nvPr userDrawn="1"/>
        </p:nvSpPr>
        <p:spPr>
          <a:xfrm rot="5400000">
            <a:off x="4069829" y="-3432738"/>
            <a:ext cx="1004341" cy="9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grpSp>
        <p:nvGrpSpPr>
          <p:cNvPr id="5" name="Group 4">
            <a:extLst>
              <a:ext uri="{FF2B5EF4-FFF2-40B4-BE49-F238E27FC236}">
                <a16:creationId xmlns:a16="http://schemas.microsoft.com/office/drawing/2014/main" id="{6F84E2D3-7E16-702F-AD9F-DAE97285FED0}"/>
              </a:ext>
            </a:extLst>
          </p:cNvPr>
          <p:cNvGrpSpPr/>
          <p:nvPr userDrawn="1"/>
        </p:nvGrpSpPr>
        <p:grpSpPr>
          <a:xfrm>
            <a:off x="437024" y="326630"/>
            <a:ext cx="1704168" cy="1704168"/>
            <a:chOff x="409539" y="955417"/>
            <a:chExt cx="1704168" cy="1704168"/>
          </a:xfrm>
        </p:grpSpPr>
        <p:sp>
          <p:nvSpPr>
            <p:cNvPr id="6" name="Oval 5">
              <a:extLst>
                <a:ext uri="{FF2B5EF4-FFF2-40B4-BE49-F238E27FC236}">
                  <a16:creationId xmlns:a16="http://schemas.microsoft.com/office/drawing/2014/main" id="{8B9EA14F-1EA4-F87D-E0BF-7A7F87BB2D2E}"/>
                </a:ext>
              </a:extLst>
            </p:cNvPr>
            <p:cNvSpPr/>
            <p:nvPr/>
          </p:nvSpPr>
          <p:spPr>
            <a:xfrm>
              <a:off x="409539" y="955417"/>
              <a:ext cx="1704168" cy="1704168"/>
            </a:xfrm>
            <a:prstGeom prst="ellipse">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Oval 6">
              <a:extLst>
                <a:ext uri="{FF2B5EF4-FFF2-40B4-BE49-F238E27FC236}">
                  <a16:creationId xmlns:a16="http://schemas.microsoft.com/office/drawing/2014/main" id="{6C6DA00C-0A9E-2007-A243-384F91BB5729}"/>
                </a:ext>
              </a:extLst>
            </p:cNvPr>
            <p:cNvSpPr/>
            <p:nvPr/>
          </p:nvSpPr>
          <p:spPr>
            <a:xfrm>
              <a:off x="504978" y="1057787"/>
              <a:ext cx="1513288" cy="1513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grpSp>
      <p:pic>
        <p:nvPicPr>
          <p:cNvPr id="8" name="Picture 7" descr="A logo of a person inside a gear&#10;&#10;Description automatically generated">
            <a:extLst>
              <a:ext uri="{FF2B5EF4-FFF2-40B4-BE49-F238E27FC236}">
                <a16:creationId xmlns:a16="http://schemas.microsoft.com/office/drawing/2014/main" id="{EB8F1A25-BC0C-7A3F-B411-2C2B54B8F0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568" y="497341"/>
            <a:ext cx="1387077" cy="1387077"/>
          </a:xfrm>
          <a:prstGeom prst="rect">
            <a:avLst/>
          </a:prstGeom>
        </p:spPr>
      </p:pic>
      <p:sp>
        <p:nvSpPr>
          <p:cNvPr id="2" name="Title 1">
            <a:extLst>
              <a:ext uri="{FF2B5EF4-FFF2-40B4-BE49-F238E27FC236}">
                <a16:creationId xmlns:a16="http://schemas.microsoft.com/office/drawing/2014/main" id="{1F881BC4-1937-1E8C-6C75-CEC9C1849060}"/>
              </a:ext>
            </a:extLst>
          </p:cNvPr>
          <p:cNvSpPr>
            <a:spLocks noGrp="1"/>
          </p:cNvSpPr>
          <p:nvPr>
            <p:ph type="title" hasCustomPrompt="1"/>
          </p:nvPr>
        </p:nvSpPr>
        <p:spPr>
          <a:xfrm>
            <a:off x="2236631" y="854547"/>
            <a:ext cx="5807439" cy="569430"/>
          </a:xfrm>
        </p:spPr>
        <p:txBody>
          <a:bodyPr/>
          <a:lstStyle>
            <a:lvl1pPr>
              <a:defRPr sz="3600">
                <a:solidFill>
                  <a:schemeClr val="bg1"/>
                </a:solidFill>
              </a:defRPr>
            </a:lvl1pPr>
          </a:lstStyle>
          <a:p>
            <a:r>
              <a:rPr lang="en-US" dirty="0"/>
              <a:t>Section overview — 36 pt.</a:t>
            </a:r>
          </a:p>
        </p:txBody>
      </p:sp>
      <p:sp>
        <p:nvSpPr>
          <p:cNvPr id="11" name="Text Placeholder 10">
            <a:extLst>
              <a:ext uri="{FF2B5EF4-FFF2-40B4-BE49-F238E27FC236}">
                <a16:creationId xmlns:a16="http://schemas.microsoft.com/office/drawing/2014/main" id="{05806C1B-510B-7C22-1EB2-03E99DE28AFC}"/>
              </a:ext>
            </a:extLst>
          </p:cNvPr>
          <p:cNvSpPr>
            <a:spLocks noGrp="1"/>
          </p:cNvSpPr>
          <p:nvPr>
            <p:ph type="body" sz="quarter" idx="12" hasCustomPrompt="1"/>
          </p:nvPr>
        </p:nvSpPr>
        <p:spPr>
          <a:xfrm>
            <a:off x="2240280" y="1810512"/>
            <a:ext cx="5806440" cy="1527048"/>
          </a:xfrm>
        </p:spPr>
        <p:txBody>
          <a:bodyPr/>
          <a:lstStyle>
            <a:lvl1pPr marL="173736" indent="-173736">
              <a:defRPr sz="1800"/>
            </a:lvl1pPr>
            <a:lvl2pPr marL="338328" indent="0">
              <a:buNone/>
              <a:defRPr sz="1800"/>
            </a:lvl2pPr>
            <a:lvl3pPr>
              <a:defRPr sz="1800"/>
            </a:lvl3pPr>
            <a:lvl4pPr>
              <a:defRPr sz="1800"/>
            </a:lvl4pPr>
            <a:lvl5pPr>
              <a:defRPr sz="1800"/>
            </a:lvl5pPr>
          </a:lstStyle>
          <a:p>
            <a:pPr lvl="0"/>
            <a:r>
              <a:rPr lang="en-US" dirty="0"/>
              <a:t>Use for main section highlights</a:t>
            </a:r>
          </a:p>
          <a:p>
            <a:pPr lvl="0"/>
            <a:r>
              <a:rPr lang="en-US" dirty="0"/>
              <a:t>Aptos</a:t>
            </a:r>
          </a:p>
          <a:p>
            <a:pPr lvl="0"/>
            <a:r>
              <a:rPr lang="en-US" dirty="0"/>
              <a:t>18 pt.</a:t>
            </a:r>
          </a:p>
        </p:txBody>
      </p:sp>
      <p:sp>
        <p:nvSpPr>
          <p:cNvPr id="3" name="Rectangle 2">
            <a:extLst>
              <a:ext uri="{FF2B5EF4-FFF2-40B4-BE49-F238E27FC236}">
                <a16:creationId xmlns:a16="http://schemas.microsoft.com/office/drawing/2014/main" id="{CE52D4F6-30C9-37C1-F07A-3304C7978247}"/>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20229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Medium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FFF7D1-F199-1478-2375-F968D11BB120}"/>
              </a:ext>
            </a:extLst>
          </p:cNvPr>
          <p:cNvSpPr/>
          <p:nvPr userDrawn="1"/>
        </p:nvSpPr>
        <p:spPr>
          <a:xfrm>
            <a:off x="0" y="0"/>
            <a:ext cx="9144000" cy="39239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12" name="Oval 11">
            <a:extLst>
              <a:ext uri="{FF2B5EF4-FFF2-40B4-BE49-F238E27FC236}">
                <a16:creationId xmlns:a16="http://schemas.microsoft.com/office/drawing/2014/main" id="{931CBB16-7AF2-312E-9D58-BE42854F25BE}"/>
              </a:ext>
            </a:extLst>
          </p:cNvPr>
          <p:cNvSpPr/>
          <p:nvPr userDrawn="1"/>
        </p:nvSpPr>
        <p:spPr>
          <a:xfrm>
            <a:off x="3766458" y="3086284"/>
            <a:ext cx="1611084" cy="1611084"/>
          </a:xfrm>
          <a:prstGeom prst="ellipse">
            <a:avLst/>
          </a:prstGeom>
          <a:solidFill>
            <a:schemeClr val="accent3"/>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5" name="Title 7">
            <a:extLst>
              <a:ext uri="{FF2B5EF4-FFF2-40B4-BE49-F238E27FC236}">
                <a16:creationId xmlns:a16="http://schemas.microsoft.com/office/drawing/2014/main" id="{0AAE82F5-9BC1-2FBA-7A14-C3291246ADC3}"/>
              </a:ext>
            </a:extLst>
          </p:cNvPr>
          <p:cNvSpPr>
            <a:spLocks noGrp="1"/>
          </p:cNvSpPr>
          <p:nvPr>
            <p:ph type="title" hasCustomPrompt="1"/>
          </p:nvPr>
        </p:nvSpPr>
        <p:spPr>
          <a:xfrm>
            <a:off x="1230130" y="1065910"/>
            <a:ext cx="6683740" cy="1746504"/>
          </a:xfrm>
        </p:spPr>
        <p:txBody>
          <a:bodyPr anchor="ctr" anchorCtr="0"/>
          <a:lstStyle>
            <a:lvl1pPr algn="ctr">
              <a:defRPr sz="4000">
                <a:solidFill>
                  <a:schemeClr val="bg1"/>
                </a:solidFill>
              </a:defRPr>
            </a:lvl1pPr>
          </a:lstStyle>
          <a:p>
            <a:r>
              <a:rPr lang="en-US" dirty="0"/>
              <a:t>Section Title — </a:t>
            </a:r>
            <a:br>
              <a:rPr lang="en-US" dirty="0"/>
            </a:br>
            <a:r>
              <a:rPr lang="en-US" dirty="0"/>
              <a:t>Aptos Black 40 pt.</a:t>
            </a:r>
          </a:p>
        </p:txBody>
      </p:sp>
      <p:sp>
        <p:nvSpPr>
          <p:cNvPr id="6" name="Text Placeholder 2">
            <a:extLst>
              <a:ext uri="{FF2B5EF4-FFF2-40B4-BE49-F238E27FC236}">
                <a16:creationId xmlns:a16="http://schemas.microsoft.com/office/drawing/2014/main" id="{E1EB9C9F-1055-DF24-0CCB-161A325D54C2}"/>
              </a:ext>
            </a:extLst>
          </p:cNvPr>
          <p:cNvSpPr>
            <a:spLocks noGrp="1"/>
          </p:cNvSpPr>
          <p:nvPr>
            <p:ph type="body" idx="1" hasCustomPrompt="1"/>
          </p:nvPr>
        </p:nvSpPr>
        <p:spPr>
          <a:xfrm>
            <a:off x="3809483" y="3329256"/>
            <a:ext cx="1525034" cy="1125140"/>
          </a:xfrm>
          <a:prstGeom prst="rect">
            <a:avLst/>
          </a:prstGeom>
        </p:spPr>
        <p:txBody>
          <a:bodyPr anchor="ctr"/>
          <a:lstStyle>
            <a:lvl1pPr marL="0" indent="0" algn="ctr">
              <a:spcBef>
                <a:spcPts val="0"/>
              </a:spcBef>
              <a:spcAft>
                <a:spcPts val="0"/>
              </a:spcAft>
              <a:buNone/>
              <a:defRPr sz="9000" b="0" kern="1200" spc="0" baseline="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
        <p:nvSpPr>
          <p:cNvPr id="2" name="Rectangle 1">
            <a:extLst>
              <a:ext uri="{FF2B5EF4-FFF2-40B4-BE49-F238E27FC236}">
                <a16:creationId xmlns:a16="http://schemas.microsoft.com/office/drawing/2014/main" id="{DFDD5145-0E03-DC1B-08F4-6339411B103C}"/>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4735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ave Section Header Medium Blue">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43F8E7F2-190E-13E7-9A43-8F8B244EAC4B}"/>
              </a:ext>
            </a:extLst>
          </p:cNvPr>
          <p:cNvSpPr/>
          <p:nvPr userDrawn="1"/>
        </p:nvSpPr>
        <p:spPr>
          <a:xfrm>
            <a:off x="1" y="-1"/>
            <a:ext cx="9144000" cy="4270362"/>
          </a:xfrm>
          <a:custGeom>
            <a:avLst/>
            <a:gdLst>
              <a:gd name="connsiteX0" fmla="*/ 0 w 9144000"/>
              <a:gd name="connsiteY0" fmla="*/ 0 h 4270362"/>
              <a:gd name="connsiteX1" fmla="*/ 9143999 w 9144000"/>
              <a:gd name="connsiteY1" fmla="*/ 0 h 4270362"/>
              <a:gd name="connsiteX2" fmla="*/ 9143999 w 9144000"/>
              <a:gd name="connsiteY2" fmla="*/ 1565908 h 4270362"/>
              <a:gd name="connsiteX3" fmla="*/ 9144000 w 9144000"/>
              <a:gd name="connsiteY3" fmla="*/ 1565907 h 4270362"/>
              <a:gd name="connsiteX4" fmla="*/ 9144000 w 9144000"/>
              <a:gd name="connsiteY4" fmla="*/ 3896580 h 4270362"/>
              <a:gd name="connsiteX5" fmla="*/ 0 w 9144000"/>
              <a:gd name="connsiteY5" fmla="*/ 3896580 h 4270362"/>
              <a:gd name="connsiteX6" fmla="*/ 0 w 9144000"/>
              <a:gd name="connsiteY6" fmla="*/ 2571750 h 4270362"/>
              <a:gd name="connsiteX7" fmla="*/ 0 w 9144000"/>
              <a:gd name="connsiteY7" fmla="*/ 1565907 h 427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4270362">
                <a:moveTo>
                  <a:pt x="0" y="0"/>
                </a:moveTo>
                <a:lnTo>
                  <a:pt x="9143999" y="0"/>
                </a:lnTo>
                <a:lnTo>
                  <a:pt x="9143999" y="1565908"/>
                </a:lnTo>
                <a:lnTo>
                  <a:pt x="9144000" y="1565907"/>
                </a:lnTo>
                <a:lnTo>
                  <a:pt x="9144000" y="3896580"/>
                </a:lnTo>
                <a:cubicBezTo>
                  <a:pt x="6096000" y="5191399"/>
                  <a:pt x="3048000" y="2601762"/>
                  <a:pt x="0" y="3896580"/>
                </a:cubicBezTo>
                <a:lnTo>
                  <a:pt x="0" y="2571750"/>
                </a:lnTo>
                <a:lnTo>
                  <a:pt x="0" y="1565907"/>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2" name="Oval 11">
            <a:extLst>
              <a:ext uri="{FF2B5EF4-FFF2-40B4-BE49-F238E27FC236}">
                <a16:creationId xmlns:a16="http://schemas.microsoft.com/office/drawing/2014/main" id="{931CBB16-7AF2-312E-9D58-BE42854F25BE}"/>
              </a:ext>
            </a:extLst>
          </p:cNvPr>
          <p:cNvSpPr/>
          <p:nvPr userDrawn="1"/>
        </p:nvSpPr>
        <p:spPr>
          <a:xfrm>
            <a:off x="3766458" y="3086284"/>
            <a:ext cx="1611084" cy="1611084"/>
          </a:xfrm>
          <a:prstGeom prst="ellipse">
            <a:avLst/>
          </a:prstGeom>
          <a:solidFill>
            <a:schemeClr val="accent3"/>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6" name="Title 7">
            <a:extLst>
              <a:ext uri="{FF2B5EF4-FFF2-40B4-BE49-F238E27FC236}">
                <a16:creationId xmlns:a16="http://schemas.microsoft.com/office/drawing/2014/main" id="{03816DD5-63FE-8D4B-BCFE-BEC4CFEFB6FA}"/>
              </a:ext>
            </a:extLst>
          </p:cNvPr>
          <p:cNvSpPr>
            <a:spLocks noGrp="1"/>
          </p:cNvSpPr>
          <p:nvPr>
            <p:ph type="title" hasCustomPrompt="1"/>
          </p:nvPr>
        </p:nvSpPr>
        <p:spPr>
          <a:xfrm>
            <a:off x="1230130" y="1065910"/>
            <a:ext cx="6683740" cy="1746504"/>
          </a:xfrm>
        </p:spPr>
        <p:txBody>
          <a:bodyPr anchor="ctr" anchorCtr="0"/>
          <a:lstStyle>
            <a:lvl1pPr algn="ctr">
              <a:defRPr sz="4000">
                <a:solidFill>
                  <a:schemeClr val="bg1"/>
                </a:solidFill>
              </a:defRPr>
            </a:lvl1pPr>
          </a:lstStyle>
          <a:p>
            <a:r>
              <a:rPr lang="en-US" dirty="0"/>
              <a:t>Section Title — </a:t>
            </a:r>
            <a:br>
              <a:rPr lang="en-US" dirty="0"/>
            </a:br>
            <a:r>
              <a:rPr lang="en-US" dirty="0"/>
              <a:t>Aptos Black 40 pt.</a:t>
            </a:r>
          </a:p>
        </p:txBody>
      </p:sp>
      <p:sp>
        <p:nvSpPr>
          <p:cNvPr id="9" name="Text Placeholder 2">
            <a:extLst>
              <a:ext uri="{FF2B5EF4-FFF2-40B4-BE49-F238E27FC236}">
                <a16:creationId xmlns:a16="http://schemas.microsoft.com/office/drawing/2014/main" id="{6452327C-AF9A-0E68-E532-59EC44FD1C5B}"/>
              </a:ext>
            </a:extLst>
          </p:cNvPr>
          <p:cNvSpPr>
            <a:spLocks noGrp="1"/>
          </p:cNvSpPr>
          <p:nvPr>
            <p:ph type="body" idx="1" hasCustomPrompt="1"/>
          </p:nvPr>
        </p:nvSpPr>
        <p:spPr>
          <a:xfrm>
            <a:off x="3809483" y="3329256"/>
            <a:ext cx="1525034" cy="1125140"/>
          </a:xfrm>
          <a:prstGeom prst="rect">
            <a:avLst/>
          </a:prstGeom>
        </p:spPr>
        <p:txBody>
          <a:bodyPr anchor="ctr"/>
          <a:lstStyle>
            <a:lvl1pPr marL="0" indent="0" algn="ctr">
              <a:spcBef>
                <a:spcPts val="0"/>
              </a:spcBef>
              <a:spcAft>
                <a:spcPts val="0"/>
              </a:spcAft>
              <a:buNone/>
              <a:defRPr sz="9000" b="0" kern="1200" spc="0" baseline="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
        <p:nvSpPr>
          <p:cNvPr id="2" name="Rectangle 1">
            <a:extLst>
              <a:ext uri="{FF2B5EF4-FFF2-40B4-BE49-F238E27FC236}">
                <a16:creationId xmlns:a16="http://schemas.microsoft.com/office/drawing/2014/main" id="{68A924FE-54FB-62BE-1A29-D7422D2E1A7D}"/>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3317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ircle Section Header Medium Blue">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0C33A5-DBD1-BFA6-DE82-568EFD5ACBD8}"/>
              </a:ext>
            </a:extLst>
          </p:cNvPr>
          <p:cNvSpPr/>
          <p:nvPr userDrawn="1"/>
        </p:nvSpPr>
        <p:spPr>
          <a:xfrm>
            <a:off x="0" y="3142420"/>
            <a:ext cx="9144000" cy="2001080"/>
          </a:xfrm>
          <a:custGeom>
            <a:avLst/>
            <a:gdLst>
              <a:gd name="connsiteX0" fmla="*/ 3654493 w 9144000"/>
              <a:gd name="connsiteY0" fmla="*/ 572754 h 2001080"/>
              <a:gd name="connsiteX1" fmla="*/ 4762393 w 9144000"/>
              <a:gd name="connsiteY1" fmla="*/ 1681416 h 2001080"/>
              <a:gd name="connsiteX2" fmla="*/ 4739885 w 9144000"/>
              <a:gd name="connsiteY2" fmla="*/ 1904850 h 2001080"/>
              <a:gd name="connsiteX3" fmla="*/ 4710034 w 9144000"/>
              <a:gd name="connsiteY3" fmla="*/ 2001080 h 2001080"/>
              <a:gd name="connsiteX4" fmla="*/ 2598953 w 9144000"/>
              <a:gd name="connsiteY4" fmla="*/ 2001080 h 2001080"/>
              <a:gd name="connsiteX5" fmla="*/ 2569102 w 9144000"/>
              <a:gd name="connsiteY5" fmla="*/ 1904850 h 2001080"/>
              <a:gd name="connsiteX6" fmla="*/ 2546593 w 9144000"/>
              <a:gd name="connsiteY6" fmla="*/ 1681416 h 2001080"/>
              <a:gd name="connsiteX7" fmla="*/ 3654493 w 9144000"/>
              <a:gd name="connsiteY7" fmla="*/ 572754 h 2001080"/>
              <a:gd name="connsiteX8" fmla="*/ 6284744 w 9144000"/>
              <a:gd name="connsiteY8" fmla="*/ 350905 h 2001080"/>
              <a:gd name="connsiteX9" fmla="*/ 6341648 w 9144000"/>
              <a:gd name="connsiteY9" fmla="*/ 397983 h 2001080"/>
              <a:gd name="connsiteX10" fmla="*/ 6570185 w 9144000"/>
              <a:gd name="connsiteY10" fmla="*/ 951227 h 2001080"/>
              <a:gd name="connsiteX11" fmla="*/ 6226169 w 9144000"/>
              <a:gd name="connsiteY11" fmla="*/ 1600010 h 2001080"/>
              <a:gd name="connsiteX12" fmla="*/ 6128560 w 9144000"/>
              <a:gd name="connsiteY12" fmla="*/ 1653135 h 2001080"/>
              <a:gd name="connsiteX13" fmla="*/ 6092764 w 9144000"/>
              <a:gd name="connsiteY13" fmla="*/ 1595667 h 2001080"/>
              <a:gd name="connsiteX14" fmla="*/ 5967300 w 9144000"/>
              <a:gd name="connsiteY14" fmla="*/ 1099205 h 2001080"/>
              <a:gd name="connsiteX15" fmla="*/ 6271766 w 9144000"/>
              <a:gd name="connsiteY15" fmla="*/ 362723 h 2001080"/>
              <a:gd name="connsiteX16" fmla="*/ 9114174 w 9144000"/>
              <a:gd name="connsiteY16" fmla="*/ 278072 h 2001080"/>
              <a:gd name="connsiteX17" fmla="*/ 9144000 w 9144000"/>
              <a:gd name="connsiteY17" fmla="*/ 281068 h 2001080"/>
              <a:gd name="connsiteX18" fmla="*/ 9144000 w 9144000"/>
              <a:gd name="connsiteY18" fmla="*/ 1353400 h 2001080"/>
              <a:gd name="connsiteX19" fmla="*/ 9114174 w 9144000"/>
              <a:gd name="connsiteY19" fmla="*/ 1356396 h 2001080"/>
              <a:gd name="connsiteX20" fmla="*/ 8573098 w 9144000"/>
              <a:gd name="connsiteY20" fmla="*/ 817234 h 2001080"/>
              <a:gd name="connsiteX21" fmla="*/ 9114174 w 9144000"/>
              <a:gd name="connsiteY21" fmla="*/ 278072 h 2001080"/>
              <a:gd name="connsiteX22" fmla="*/ 5789909 w 9144000"/>
              <a:gd name="connsiteY22" fmla="*/ 168822 h 2001080"/>
              <a:gd name="connsiteX23" fmla="*/ 6226169 w 9144000"/>
              <a:gd name="connsiteY23" fmla="*/ 302445 h 2001080"/>
              <a:gd name="connsiteX24" fmla="*/ 6273403 w 9144000"/>
              <a:gd name="connsiteY24" fmla="*/ 341522 h 2001080"/>
              <a:gd name="connsiteX25" fmla="*/ 6261450 w 9144000"/>
              <a:gd name="connsiteY25" fmla="*/ 352407 h 2001080"/>
              <a:gd name="connsiteX26" fmla="*/ 5952711 w 9144000"/>
              <a:gd name="connsiteY26" fmla="*/ 1099205 h 2001080"/>
              <a:gd name="connsiteX27" fmla="*/ 6079936 w 9144000"/>
              <a:gd name="connsiteY27" fmla="*/ 1602621 h 2001080"/>
              <a:gd name="connsiteX28" fmla="*/ 6115745 w 9144000"/>
              <a:gd name="connsiteY28" fmla="*/ 1660109 h 2001080"/>
              <a:gd name="connsiteX29" fmla="*/ 6093628 w 9144000"/>
              <a:gd name="connsiteY29" fmla="*/ 1672147 h 2001080"/>
              <a:gd name="connsiteX30" fmla="*/ 5789909 w 9144000"/>
              <a:gd name="connsiteY30" fmla="*/ 1733632 h 2001080"/>
              <a:gd name="connsiteX31" fmla="*/ 5009633 w 9144000"/>
              <a:gd name="connsiteY31" fmla="*/ 951227 h 2001080"/>
              <a:gd name="connsiteX32" fmla="*/ 5789909 w 9144000"/>
              <a:gd name="connsiteY32" fmla="*/ 168822 h 2001080"/>
              <a:gd name="connsiteX33" fmla="*/ 7006811 w 9144000"/>
              <a:gd name="connsiteY33" fmla="*/ 57662 h 2001080"/>
              <a:gd name="connsiteX34" fmla="*/ 8046322 w 9144000"/>
              <a:gd name="connsiteY34" fmla="*/ 1099205 h 2001080"/>
              <a:gd name="connsiteX35" fmla="*/ 7588012 w 9144000"/>
              <a:gd name="connsiteY35" fmla="*/ 1962869 h 2001080"/>
              <a:gd name="connsiteX36" fmla="*/ 7525237 w 9144000"/>
              <a:gd name="connsiteY36" fmla="*/ 2001080 h 2001080"/>
              <a:gd name="connsiteX37" fmla="*/ 6488386 w 9144000"/>
              <a:gd name="connsiteY37" fmla="*/ 2001080 h 2001080"/>
              <a:gd name="connsiteX38" fmla="*/ 6425611 w 9144000"/>
              <a:gd name="connsiteY38" fmla="*/ 1962869 h 2001080"/>
              <a:gd name="connsiteX39" fmla="*/ 6159085 w 9144000"/>
              <a:gd name="connsiteY39" fmla="*/ 1702142 h 2001080"/>
              <a:gd name="connsiteX40" fmla="*/ 6135478 w 9144000"/>
              <a:gd name="connsiteY40" fmla="*/ 1664242 h 2001080"/>
              <a:gd name="connsiteX41" fmla="*/ 6233506 w 9144000"/>
              <a:gd name="connsiteY41" fmla="*/ 1610892 h 2001080"/>
              <a:gd name="connsiteX42" fmla="*/ 6583308 w 9144000"/>
              <a:gd name="connsiteY42" fmla="*/ 951227 h 2001080"/>
              <a:gd name="connsiteX43" fmla="*/ 6350927 w 9144000"/>
              <a:gd name="connsiteY43" fmla="*/ 388704 h 2001080"/>
              <a:gd name="connsiteX44" fmla="*/ 6294499 w 9144000"/>
              <a:gd name="connsiteY44" fmla="*/ 342022 h 2001080"/>
              <a:gd name="connsiteX45" fmla="*/ 6345586 w 9144000"/>
              <a:gd name="connsiteY45" fmla="*/ 295500 h 2001080"/>
              <a:gd name="connsiteX46" fmla="*/ 7006811 w 9144000"/>
              <a:gd name="connsiteY46" fmla="*/ 57662 h 2001080"/>
              <a:gd name="connsiteX47" fmla="*/ 7916216 w 9144000"/>
              <a:gd name="connsiteY47" fmla="*/ 0 h 2001080"/>
              <a:gd name="connsiteX48" fmla="*/ 8656365 w 9144000"/>
              <a:gd name="connsiteY48" fmla="*/ 0 h 2001080"/>
              <a:gd name="connsiteX49" fmla="*/ 8684842 w 9144000"/>
              <a:gd name="connsiteY49" fmla="*/ 52280 h 2001080"/>
              <a:gd name="connsiteX50" fmla="*/ 8718834 w 9144000"/>
              <a:gd name="connsiteY50" fmla="*/ 220046 h 2001080"/>
              <a:gd name="connsiteX51" fmla="*/ 8286290 w 9144000"/>
              <a:gd name="connsiteY51" fmla="*/ 651050 h 2001080"/>
              <a:gd name="connsiteX52" fmla="*/ 7853746 w 9144000"/>
              <a:gd name="connsiteY52" fmla="*/ 220046 h 2001080"/>
              <a:gd name="connsiteX53" fmla="*/ 7887738 w 9144000"/>
              <a:gd name="connsiteY53" fmla="*/ 52280 h 2001080"/>
              <a:gd name="connsiteX54" fmla="*/ 0 w 9144000"/>
              <a:gd name="connsiteY54" fmla="*/ 0 h 2001080"/>
              <a:gd name="connsiteX55" fmla="*/ 7898631 w 9144000"/>
              <a:gd name="connsiteY55" fmla="*/ 0 h 2001080"/>
              <a:gd name="connsiteX56" fmla="*/ 7873445 w 9144000"/>
              <a:gd name="connsiteY56" fmla="*/ 46242 h 2001080"/>
              <a:gd name="connsiteX57" fmla="*/ 7838234 w 9144000"/>
              <a:gd name="connsiteY57" fmla="*/ 220046 h 2001080"/>
              <a:gd name="connsiteX58" fmla="*/ 8286290 w 9144000"/>
              <a:gd name="connsiteY58" fmla="*/ 666562 h 2001080"/>
              <a:gd name="connsiteX59" fmla="*/ 8734346 w 9144000"/>
              <a:gd name="connsiteY59" fmla="*/ 220046 h 2001080"/>
              <a:gd name="connsiteX60" fmla="*/ 8699135 w 9144000"/>
              <a:gd name="connsiteY60" fmla="*/ 46242 h 2001080"/>
              <a:gd name="connsiteX61" fmla="*/ 8673950 w 9144000"/>
              <a:gd name="connsiteY61" fmla="*/ 0 h 2001080"/>
              <a:gd name="connsiteX62" fmla="*/ 9144000 w 9144000"/>
              <a:gd name="connsiteY62" fmla="*/ 0 h 2001080"/>
              <a:gd name="connsiteX63" fmla="*/ 9144000 w 9144000"/>
              <a:gd name="connsiteY63" fmla="*/ 265617 h 2001080"/>
              <a:gd name="connsiteX64" fmla="*/ 9114174 w 9144000"/>
              <a:gd name="connsiteY64" fmla="*/ 262620 h 2001080"/>
              <a:gd name="connsiteX65" fmla="*/ 8557646 w 9144000"/>
              <a:gd name="connsiteY65" fmla="*/ 817234 h 2001080"/>
              <a:gd name="connsiteX66" fmla="*/ 9114174 w 9144000"/>
              <a:gd name="connsiteY66" fmla="*/ 1371848 h 2001080"/>
              <a:gd name="connsiteX67" fmla="*/ 9144000 w 9144000"/>
              <a:gd name="connsiteY67" fmla="*/ 1368852 h 2001080"/>
              <a:gd name="connsiteX68" fmla="*/ 9144000 w 9144000"/>
              <a:gd name="connsiteY68" fmla="*/ 2001080 h 2001080"/>
              <a:gd name="connsiteX69" fmla="*/ 7553267 w 9144000"/>
              <a:gd name="connsiteY69" fmla="*/ 2001080 h 2001080"/>
              <a:gd name="connsiteX70" fmla="*/ 7596168 w 9144000"/>
              <a:gd name="connsiteY70" fmla="*/ 1974967 h 2001080"/>
              <a:gd name="connsiteX71" fmla="*/ 8060911 w 9144000"/>
              <a:gd name="connsiteY71" fmla="*/ 1099205 h 2001080"/>
              <a:gd name="connsiteX72" fmla="*/ 7006811 w 9144000"/>
              <a:gd name="connsiteY72" fmla="*/ 43073 h 2001080"/>
              <a:gd name="connsiteX73" fmla="*/ 6336306 w 9144000"/>
              <a:gd name="connsiteY73" fmla="*/ 284242 h 2001080"/>
              <a:gd name="connsiteX74" fmla="*/ 6283158 w 9144000"/>
              <a:gd name="connsiteY74" fmla="*/ 332639 h 2001080"/>
              <a:gd name="connsiteX75" fmla="*/ 6233506 w 9144000"/>
              <a:gd name="connsiteY75" fmla="*/ 291563 h 2001080"/>
              <a:gd name="connsiteX76" fmla="*/ 5789909 w 9144000"/>
              <a:gd name="connsiteY76" fmla="*/ 155699 h 2001080"/>
              <a:gd name="connsiteX77" fmla="*/ 4996510 w 9144000"/>
              <a:gd name="connsiteY77" fmla="*/ 951227 h 2001080"/>
              <a:gd name="connsiteX78" fmla="*/ 5789909 w 9144000"/>
              <a:gd name="connsiteY78" fmla="*/ 1746755 h 2001080"/>
              <a:gd name="connsiteX79" fmla="*/ 6098736 w 9144000"/>
              <a:gd name="connsiteY79" fmla="*/ 1684239 h 2001080"/>
              <a:gd name="connsiteX80" fmla="*/ 6122664 w 9144000"/>
              <a:gd name="connsiteY80" fmla="*/ 1671216 h 2001080"/>
              <a:gd name="connsiteX81" fmla="*/ 6147188 w 9144000"/>
              <a:gd name="connsiteY81" fmla="*/ 1710587 h 2001080"/>
              <a:gd name="connsiteX82" fmla="*/ 6417454 w 9144000"/>
              <a:gd name="connsiteY82" fmla="*/ 1974967 h 2001080"/>
              <a:gd name="connsiteX83" fmla="*/ 6460356 w 9144000"/>
              <a:gd name="connsiteY83" fmla="*/ 2001080 h 2001080"/>
              <a:gd name="connsiteX84" fmla="*/ 4726761 w 9144000"/>
              <a:gd name="connsiteY84" fmla="*/ 2001080 h 2001080"/>
              <a:gd name="connsiteX85" fmla="*/ 4755609 w 9144000"/>
              <a:gd name="connsiteY85" fmla="*/ 1908085 h 2001080"/>
              <a:gd name="connsiteX86" fmla="*/ 4778443 w 9144000"/>
              <a:gd name="connsiteY86" fmla="*/ 1681416 h 2001080"/>
              <a:gd name="connsiteX87" fmla="*/ 3654493 w 9144000"/>
              <a:gd name="connsiteY87" fmla="*/ 556704 h 2001080"/>
              <a:gd name="connsiteX88" fmla="*/ 2530543 w 9144000"/>
              <a:gd name="connsiteY88" fmla="*/ 1681416 h 2001080"/>
              <a:gd name="connsiteX89" fmla="*/ 2553378 w 9144000"/>
              <a:gd name="connsiteY89" fmla="*/ 1908085 h 2001080"/>
              <a:gd name="connsiteX90" fmla="*/ 2582226 w 9144000"/>
              <a:gd name="connsiteY90" fmla="*/ 2001080 h 2001080"/>
              <a:gd name="connsiteX91" fmla="*/ 0 w 9144000"/>
              <a:gd name="connsiteY91" fmla="*/ 2001080 h 200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144000" h="2001080">
                <a:moveTo>
                  <a:pt x="3654493" y="572754"/>
                </a:moveTo>
                <a:cubicBezTo>
                  <a:pt x="4266369" y="572754"/>
                  <a:pt x="4762393" y="1069119"/>
                  <a:pt x="4762393" y="1681416"/>
                </a:cubicBezTo>
                <a:cubicBezTo>
                  <a:pt x="4762393" y="1757953"/>
                  <a:pt x="4754643" y="1832679"/>
                  <a:pt x="4739885" y="1904850"/>
                </a:cubicBezTo>
                <a:lnTo>
                  <a:pt x="4710034" y="2001080"/>
                </a:lnTo>
                <a:lnTo>
                  <a:pt x="2598953" y="2001080"/>
                </a:lnTo>
                <a:lnTo>
                  <a:pt x="2569102" y="1904850"/>
                </a:lnTo>
                <a:cubicBezTo>
                  <a:pt x="2554344" y="1832679"/>
                  <a:pt x="2546593" y="1757953"/>
                  <a:pt x="2546593" y="1681416"/>
                </a:cubicBezTo>
                <a:cubicBezTo>
                  <a:pt x="2546593" y="1069119"/>
                  <a:pt x="3042617" y="572754"/>
                  <a:pt x="3654493" y="572754"/>
                </a:cubicBezTo>
                <a:close/>
                <a:moveTo>
                  <a:pt x="6284744" y="350905"/>
                </a:moveTo>
                <a:lnTo>
                  <a:pt x="6341648" y="397983"/>
                </a:lnTo>
                <a:cubicBezTo>
                  <a:pt x="6482850" y="539571"/>
                  <a:pt x="6570185" y="735172"/>
                  <a:pt x="6570185" y="951227"/>
                </a:cubicBezTo>
                <a:cubicBezTo>
                  <a:pt x="6570185" y="1221296"/>
                  <a:pt x="6433724" y="1459406"/>
                  <a:pt x="6226169" y="1600010"/>
                </a:cubicBezTo>
                <a:lnTo>
                  <a:pt x="6128560" y="1653135"/>
                </a:lnTo>
                <a:lnTo>
                  <a:pt x="6092764" y="1595667"/>
                </a:lnTo>
                <a:cubicBezTo>
                  <a:pt x="6012750" y="1448087"/>
                  <a:pt x="5967300" y="1278964"/>
                  <a:pt x="5967300" y="1099205"/>
                </a:cubicBezTo>
                <a:cubicBezTo>
                  <a:pt x="5967300" y="811591"/>
                  <a:pt x="6083652" y="551205"/>
                  <a:pt x="6271766" y="362723"/>
                </a:cubicBezTo>
                <a:close/>
                <a:moveTo>
                  <a:pt x="9114174" y="278072"/>
                </a:moveTo>
                <a:lnTo>
                  <a:pt x="9144000" y="281068"/>
                </a:lnTo>
                <a:lnTo>
                  <a:pt x="9144000" y="1353400"/>
                </a:lnTo>
                <a:lnTo>
                  <a:pt x="9114174" y="1356396"/>
                </a:lnTo>
                <a:cubicBezTo>
                  <a:pt x="8815346" y="1356396"/>
                  <a:pt x="8573098" y="1115005"/>
                  <a:pt x="8573098" y="817234"/>
                </a:cubicBezTo>
                <a:cubicBezTo>
                  <a:pt x="8573098" y="519463"/>
                  <a:pt x="8815346" y="278072"/>
                  <a:pt x="9114174" y="278072"/>
                </a:cubicBezTo>
                <a:close/>
                <a:moveTo>
                  <a:pt x="5789909" y="168822"/>
                </a:moveTo>
                <a:cubicBezTo>
                  <a:pt x="5951510" y="168822"/>
                  <a:pt x="6101636" y="218082"/>
                  <a:pt x="6226169" y="302445"/>
                </a:cubicBezTo>
                <a:lnTo>
                  <a:pt x="6273403" y="341522"/>
                </a:lnTo>
                <a:lnTo>
                  <a:pt x="6261450" y="352407"/>
                </a:lnTo>
                <a:cubicBezTo>
                  <a:pt x="6070695" y="543529"/>
                  <a:pt x="5952711" y="807562"/>
                  <a:pt x="5952711" y="1099205"/>
                </a:cubicBezTo>
                <a:cubicBezTo>
                  <a:pt x="5952711" y="1281482"/>
                  <a:pt x="5998799" y="1452974"/>
                  <a:pt x="6079936" y="1602621"/>
                </a:cubicBezTo>
                <a:lnTo>
                  <a:pt x="6115745" y="1660109"/>
                </a:lnTo>
                <a:lnTo>
                  <a:pt x="6093628" y="1672147"/>
                </a:lnTo>
                <a:cubicBezTo>
                  <a:pt x="6000277" y="1711739"/>
                  <a:pt x="5897643" y="1733632"/>
                  <a:pt x="5789909" y="1733632"/>
                </a:cubicBezTo>
                <a:cubicBezTo>
                  <a:pt x="5358974" y="1733632"/>
                  <a:pt x="5009633" y="1383337"/>
                  <a:pt x="5009633" y="951227"/>
                </a:cubicBezTo>
                <a:cubicBezTo>
                  <a:pt x="5009633" y="519117"/>
                  <a:pt x="5358974" y="168822"/>
                  <a:pt x="5789909" y="168822"/>
                </a:cubicBezTo>
                <a:close/>
                <a:moveTo>
                  <a:pt x="7006811" y="57662"/>
                </a:moveTo>
                <a:cubicBezTo>
                  <a:pt x="7580917" y="57662"/>
                  <a:pt x="8046322" y="523977"/>
                  <a:pt x="8046322" y="1099205"/>
                </a:cubicBezTo>
                <a:cubicBezTo>
                  <a:pt x="8046322" y="1458723"/>
                  <a:pt x="7864523" y="1775696"/>
                  <a:pt x="7588012" y="1962869"/>
                </a:cubicBezTo>
                <a:lnTo>
                  <a:pt x="7525237" y="2001080"/>
                </a:lnTo>
                <a:lnTo>
                  <a:pt x="6488386" y="2001080"/>
                </a:lnTo>
                <a:lnTo>
                  <a:pt x="6425611" y="1962869"/>
                </a:lnTo>
                <a:cubicBezTo>
                  <a:pt x="6321919" y="1892679"/>
                  <a:pt x="6231546" y="1804236"/>
                  <a:pt x="6159085" y="1702142"/>
                </a:cubicBezTo>
                <a:lnTo>
                  <a:pt x="6135478" y="1664242"/>
                </a:lnTo>
                <a:lnTo>
                  <a:pt x="6233506" y="1610892"/>
                </a:lnTo>
                <a:cubicBezTo>
                  <a:pt x="6444552" y="1467929"/>
                  <a:pt x="6583308" y="1225826"/>
                  <a:pt x="6583308" y="951227"/>
                </a:cubicBezTo>
                <a:cubicBezTo>
                  <a:pt x="6583308" y="731548"/>
                  <a:pt x="6494504" y="532666"/>
                  <a:pt x="6350927" y="388704"/>
                </a:cubicBezTo>
                <a:lnTo>
                  <a:pt x="6294499" y="342022"/>
                </a:lnTo>
                <a:lnTo>
                  <a:pt x="6345586" y="295500"/>
                </a:lnTo>
                <a:cubicBezTo>
                  <a:pt x="6525275" y="146918"/>
                  <a:pt x="6755640" y="57662"/>
                  <a:pt x="7006811" y="57662"/>
                </a:cubicBezTo>
                <a:close/>
                <a:moveTo>
                  <a:pt x="7916216" y="0"/>
                </a:moveTo>
                <a:lnTo>
                  <a:pt x="8656365" y="0"/>
                </a:lnTo>
                <a:lnTo>
                  <a:pt x="8684842" y="52280"/>
                </a:lnTo>
                <a:cubicBezTo>
                  <a:pt x="8706730" y="103845"/>
                  <a:pt x="8718834" y="160537"/>
                  <a:pt x="8718834" y="220046"/>
                </a:cubicBezTo>
                <a:cubicBezTo>
                  <a:pt x="8718834" y="458083"/>
                  <a:pt x="8525177" y="651050"/>
                  <a:pt x="8286290" y="651050"/>
                </a:cubicBezTo>
                <a:cubicBezTo>
                  <a:pt x="8047403" y="651050"/>
                  <a:pt x="7853746" y="458083"/>
                  <a:pt x="7853746" y="220046"/>
                </a:cubicBezTo>
                <a:cubicBezTo>
                  <a:pt x="7853746" y="160537"/>
                  <a:pt x="7865850" y="103845"/>
                  <a:pt x="7887738" y="52280"/>
                </a:cubicBezTo>
                <a:close/>
                <a:moveTo>
                  <a:pt x="0" y="0"/>
                </a:moveTo>
                <a:lnTo>
                  <a:pt x="7898631" y="0"/>
                </a:lnTo>
                <a:lnTo>
                  <a:pt x="7873445" y="46242"/>
                </a:lnTo>
                <a:cubicBezTo>
                  <a:pt x="7850772" y="99662"/>
                  <a:pt x="7838234" y="158395"/>
                  <a:pt x="7838234" y="220046"/>
                </a:cubicBezTo>
                <a:cubicBezTo>
                  <a:pt x="7838234" y="466650"/>
                  <a:pt x="8038836" y="666562"/>
                  <a:pt x="8286290" y="666562"/>
                </a:cubicBezTo>
                <a:cubicBezTo>
                  <a:pt x="8533744" y="666562"/>
                  <a:pt x="8734346" y="466650"/>
                  <a:pt x="8734346" y="220046"/>
                </a:cubicBezTo>
                <a:cubicBezTo>
                  <a:pt x="8734346" y="158395"/>
                  <a:pt x="8721808" y="99662"/>
                  <a:pt x="8699135" y="46242"/>
                </a:cubicBezTo>
                <a:lnTo>
                  <a:pt x="8673950" y="0"/>
                </a:lnTo>
                <a:lnTo>
                  <a:pt x="9144000" y="0"/>
                </a:lnTo>
                <a:lnTo>
                  <a:pt x="9144000" y="265617"/>
                </a:lnTo>
                <a:lnTo>
                  <a:pt x="9114174" y="262620"/>
                </a:lnTo>
                <a:cubicBezTo>
                  <a:pt x="8806812" y="262620"/>
                  <a:pt x="8557646" y="510929"/>
                  <a:pt x="8557646" y="817234"/>
                </a:cubicBezTo>
                <a:cubicBezTo>
                  <a:pt x="8557646" y="1123539"/>
                  <a:pt x="8806812" y="1371848"/>
                  <a:pt x="9114174" y="1371848"/>
                </a:cubicBezTo>
                <a:lnTo>
                  <a:pt x="9144000" y="1368852"/>
                </a:lnTo>
                <a:lnTo>
                  <a:pt x="9144000" y="2001080"/>
                </a:lnTo>
                <a:lnTo>
                  <a:pt x="7553267" y="2001080"/>
                </a:lnTo>
                <a:lnTo>
                  <a:pt x="7596168" y="1974967"/>
                </a:lnTo>
                <a:cubicBezTo>
                  <a:pt x="7876561" y="1785172"/>
                  <a:pt x="8060911" y="1463759"/>
                  <a:pt x="8060911" y="1099205"/>
                </a:cubicBezTo>
                <a:cubicBezTo>
                  <a:pt x="8060911" y="515919"/>
                  <a:pt x="7588974" y="43073"/>
                  <a:pt x="7006811" y="43073"/>
                </a:cubicBezTo>
                <a:cubicBezTo>
                  <a:pt x="6752115" y="43073"/>
                  <a:pt x="6518517" y="133579"/>
                  <a:pt x="6336306" y="284242"/>
                </a:cubicBezTo>
                <a:lnTo>
                  <a:pt x="6283158" y="332639"/>
                </a:lnTo>
                <a:lnTo>
                  <a:pt x="6233506" y="291563"/>
                </a:lnTo>
                <a:cubicBezTo>
                  <a:pt x="6106879" y="205786"/>
                  <a:pt x="5954228" y="155699"/>
                  <a:pt x="5789909" y="155699"/>
                </a:cubicBezTo>
                <a:cubicBezTo>
                  <a:pt x="5351727" y="155699"/>
                  <a:pt x="4996510" y="511869"/>
                  <a:pt x="4996510" y="951227"/>
                </a:cubicBezTo>
                <a:cubicBezTo>
                  <a:pt x="4996510" y="1390585"/>
                  <a:pt x="5351727" y="1746755"/>
                  <a:pt x="5789909" y="1746755"/>
                </a:cubicBezTo>
                <a:cubicBezTo>
                  <a:pt x="5899455" y="1746755"/>
                  <a:pt x="6003815" y="1724495"/>
                  <a:pt x="6098736" y="1684239"/>
                </a:cubicBezTo>
                <a:lnTo>
                  <a:pt x="6122664" y="1671216"/>
                </a:lnTo>
                <a:lnTo>
                  <a:pt x="6147188" y="1710587"/>
                </a:lnTo>
                <a:cubicBezTo>
                  <a:pt x="6220666" y="1814112"/>
                  <a:pt x="6312307" y="1903794"/>
                  <a:pt x="6417454" y="1974967"/>
                </a:cubicBezTo>
                <a:lnTo>
                  <a:pt x="6460356" y="2001080"/>
                </a:lnTo>
                <a:lnTo>
                  <a:pt x="4726761" y="2001080"/>
                </a:lnTo>
                <a:lnTo>
                  <a:pt x="4755609" y="1908085"/>
                </a:lnTo>
                <a:cubicBezTo>
                  <a:pt x="4770581" y="1834869"/>
                  <a:pt x="4778443" y="1759061"/>
                  <a:pt x="4778443" y="1681416"/>
                </a:cubicBezTo>
                <a:cubicBezTo>
                  <a:pt x="4778443" y="1060255"/>
                  <a:pt x="4275233" y="556704"/>
                  <a:pt x="3654493" y="556704"/>
                </a:cubicBezTo>
                <a:cubicBezTo>
                  <a:pt x="3033753" y="556704"/>
                  <a:pt x="2530543" y="1060255"/>
                  <a:pt x="2530543" y="1681416"/>
                </a:cubicBezTo>
                <a:cubicBezTo>
                  <a:pt x="2530543" y="1759061"/>
                  <a:pt x="2538406" y="1834869"/>
                  <a:pt x="2553378" y="1908085"/>
                </a:cubicBezTo>
                <a:lnTo>
                  <a:pt x="2582226" y="2001080"/>
                </a:lnTo>
                <a:lnTo>
                  <a:pt x="0" y="200108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2" name="Oval 11">
            <a:extLst>
              <a:ext uri="{FF2B5EF4-FFF2-40B4-BE49-F238E27FC236}">
                <a16:creationId xmlns:a16="http://schemas.microsoft.com/office/drawing/2014/main" id="{931CBB16-7AF2-312E-9D58-BE42854F25BE}"/>
              </a:ext>
            </a:extLst>
          </p:cNvPr>
          <p:cNvSpPr/>
          <p:nvPr userDrawn="1"/>
        </p:nvSpPr>
        <p:spPr>
          <a:xfrm>
            <a:off x="528127" y="1376759"/>
            <a:ext cx="2444302" cy="2444302"/>
          </a:xfrm>
          <a:prstGeom prst="ellipse">
            <a:avLst/>
          </a:prstGeom>
          <a:solidFill>
            <a:schemeClr val="accent3"/>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9" name="Text Placeholder 2">
            <a:extLst>
              <a:ext uri="{FF2B5EF4-FFF2-40B4-BE49-F238E27FC236}">
                <a16:creationId xmlns:a16="http://schemas.microsoft.com/office/drawing/2014/main" id="{91BE5FDA-05A9-E33E-F9FE-4D5A97D322A0}"/>
              </a:ext>
            </a:extLst>
          </p:cNvPr>
          <p:cNvSpPr>
            <a:spLocks noGrp="1"/>
          </p:cNvSpPr>
          <p:nvPr>
            <p:ph type="body" idx="1" hasCustomPrompt="1"/>
          </p:nvPr>
        </p:nvSpPr>
        <p:spPr>
          <a:xfrm>
            <a:off x="526033" y="1651285"/>
            <a:ext cx="2444302" cy="1895249"/>
          </a:xfrm>
          <a:prstGeom prst="rect">
            <a:avLst/>
          </a:prstGeom>
        </p:spPr>
        <p:txBody>
          <a:bodyPr anchor="ctr">
            <a:noAutofit/>
          </a:bodyPr>
          <a:lstStyle>
            <a:lvl1pPr marL="0" indent="0" algn="ctr">
              <a:spcBef>
                <a:spcPts val="0"/>
              </a:spcBef>
              <a:spcAft>
                <a:spcPts val="0"/>
              </a:spcAft>
              <a:buNone/>
              <a:defRPr sz="1500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
        <p:nvSpPr>
          <p:cNvPr id="11" name="Title 7">
            <a:extLst>
              <a:ext uri="{FF2B5EF4-FFF2-40B4-BE49-F238E27FC236}">
                <a16:creationId xmlns:a16="http://schemas.microsoft.com/office/drawing/2014/main" id="{409B5F6F-0F5F-9C45-36C9-034D08B635D2}"/>
              </a:ext>
            </a:extLst>
          </p:cNvPr>
          <p:cNvSpPr>
            <a:spLocks noGrp="1"/>
          </p:cNvSpPr>
          <p:nvPr>
            <p:ph type="title" hasCustomPrompt="1"/>
          </p:nvPr>
        </p:nvSpPr>
        <p:spPr>
          <a:xfrm>
            <a:off x="3117337" y="1783721"/>
            <a:ext cx="5181319" cy="960887"/>
          </a:xfrm>
        </p:spPr>
        <p:txBody>
          <a:bodyPr anchor="ctr" anchorCtr="0"/>
          <a:lstStyle>
            <a:lvl1pPr algn="l">
              <a:defRPr sz="3200">
                <a:solidFill>
                  <a:schemeClr val="tx2"/>
                </a:solidFill>
              </a:defRPr>
            </a:lvl1pPr>
          </a:lstStyle>
          <a:p>
            <a:r>
              <a:rPr lang="en-US" dirty="0"/>
              <a:t>Section Title — </a:t>
            </a:r>
            <a:br>
              <a:rPr lang="en-US" dirty="0"/>
            </a:br>
            <a:r>
              <a:rPr lang="en-US" dirty="0"/>
              <a:t>Aptos Black 32 pt.</a:t>
            </a:r>
          </a:p>
        </p:txBody>
      </p:sp>
    </p:spTree>
    <p:extLst>
      <p:ext uri="{BB962C8B-B14F-4D97-AF65-F5344CB8AC3E}">
        <p14:creationId xmlns:p14="http://schemas.microsoft.com/office/powerpoint/2010/main" val="9196578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mple Section Header Medium Blu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4FB24-3E82-2476-33B1-F3DA0218BB54}"/>
              </a:ext>
            </a:extLst>
          </p:cNvPr>
          <p:cNvSpPr>
            <a:spLocks noGrp="1"/>
          </p:cNvSpPr>
          <p:nvPr>
            <p:ph type="title" hasCustomPrompt="1"/>
          </p:nvPr>
        </p:nvSpPr>
        <p:spPr>
          <a:xfrm>
            <a:off x="2493991" y="1892508"/>
            <a:ext cx="5705630" cy="1098234"/>
          </a:xfrm>
        </p:spPr>
        <p:txBody>
          <a:bodyPr anchor="ctr"/>
          <a:lstStyle>
            <a:lvl1pPr algn="l">
              <a:defRPr sz="3200">
                <a:solidFill>
                  <a:schemeClr val="tx2"/>
                </a:solidFill>
              </a:defRPr>
            </a:lvl1pPr>
          </a:lstStyle>
          <a:p>
            <a:r>
              <a:rPr lang="en-US" dirty="0"/>
              <a:t>Section Title — </a:t>
            </a:r>
            <a:br>
              <a:rPr lang="en-US" dirty="0"/>
            </a:br>
            <a:r>
              <a:rPr lang="en-US" dirty="0"/>
              <a:t>Aptos Black 32 pt.</a:t>
            </a:r>
          </a:p>
        </p:txBody>
      </p:sp>
      <p:sp>
        <p:nvSpPr>
          <p:cNvPr id="2" name="Rectangle 1">
            <a:extLst>
              <a:ext uri="{FF2B5EF4-FFF2-40B4-BE49-F238E27FC236}">
                <a16:creationId xmlns:a16="http://schemas.microsoft.com/office/drawing/2014/main" id="{B61F31EC-F5FA-4EE1-6E5F-E1433EC8640F}"/>
              </a:ext>
            </a:extLst>
          </p:cNvPr>
          <p:cNvSpPr/>
          <p:nvPr userDrawn="1"/>
        </p:nvSpPr>
        <p:spPr>
          <a:xfrm>
            <a:off x="2" y="0"/>
            <a:ext cx="1613302"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4" name="Oval 3">
            <a:extLst>
              <a:ext uri="{FF2B5EF4-FFF2-40B4-BE49-F238E27FC236}">
                <a16:creationId xmlns:a16="http://schemas.microsoft.com/office/drawing/2014/main" id="{74337CAD-271D-1E77-72D2-DE3CC7ED7244}"/>
              </a:ext>
            </a:extLst>
          </p:cNvPr>
          <p:cNvSpPr/>
          <p:nvPr userDrawn="1"/>
        </p:nvSpPr>
        <p:spPr>
          <a:xfrm>
            <a:off x="571935" y="1589542"/>
            <a:ext cx="1704168" cy="1704168"/>
          </a:xfrm>
          <a:prstGeom prst="ellipse">
            <a:avLst/>
          </a:prstGeom>
          <a:solidFill>
            <a:schemeClr val="bg1"/>
          </a:solidFill>
          <a:ln w="889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5" name="Picture 4" descr="A logo of a person inside a gear&#10;&#10;Description automatically generated">
            <a:extLst>
              <a:ext uri="{FF2B5EF4-FFF2-40B4-BE49-F238E27FC236}">
                <a16:creationId xmlns:a16="http://schemas.microsoft.com/office/drawing/2014/main" id="{0D842BFD-95DC-C924-92C4-F5F4E0347A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055" y="1673662"/>
            <a:ext cx="1535927" cy="1535927"/>
          </a:xfrm>
          <a:prstGeom prst="rect">
            <a:avLst/>
          </a:prstGeom>
        </p:spPr>
      </p:pic>
      <p:sp>
        <p:nvSpPr>
          <p:cNvPr id="3" name="Rectangle 2">
            <a:extLst>
              <a:ext uri="{FF2B5EF4-FFF2-40B4-BE49-F238E27FC236}">
                <a16:creationId xmlns:a16="http://schemas.microsoft.com/office/drawing/2014/main" id="{5153EF7B-194A-A241-05CD-627468BB8B96}"/>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4548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with Caption Medium Blu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61E8BCA-CED3-544C-3ADF-F3432FD6BC80}"/>
              </a:ext>
            </a:extLst>
          </p:cNvPr>
          <p:cNvSpPr>
            <a:spLocks noGrp="1" noChangeAspect="1"/>
          </p:cNvSpPr>
          <p:nvPr>
            <p:ph type="pic" sz="quarter" idx="11" hasCustomPrompt="1"/>
          </p:nvPr>
        </p:nvSpPr>
        <p:spPr>
          <a:xfrm>
            <a:off x="0" y="0"/>
            <a:ext cx="9144000" cy="5143500"/>
          </a:xfrm>
          <a:prstGeom prst="rect">
            <a:avLst/>
          </a:prstGeom>
        </p:spPr>
        <p:txBody>
          <a:bodyPr anchor="ctr"/>
          <a:lstStyle>
            <a:lvl1pPr marL="0" indent="0" algn="ctr">
              <a:buNone/>
              <a:defRPr sz="1600">
                <a:latin typeface="+mn-lt"/>
              </a:defRPr>
            </a:lvl1pPr>
          </a:lstStyle>
          <a:p>
            <a:r>
              <a:rPr lang="en-US"/>
              <a:t>Click to insert photo</a:t>
            </a:r>
          </a:p>
        </p:txBody>
      </p:sp>
      <p:sp>
        <p:nvSpPr>
          <p:cNvPr id="2" name="Title 1">
            <a:extLst>
              <a:ext uri="{FF2B5EF4-FFF2-40B4-BE49-F238E27FC236}">
                <a16:creationId xmlns:a16="http://schemas.microsoft.com/office/drawing/2014/main" id="{70B9506D-8ED8-1D73-4BDC-463374451BC8}"/>
              </a:ext>
            </a:extLst>
          </p:cNvPr>
          <p:cNvSpPr>
            <a:spLocks noGrp="1"/>
          </p:cNvSpPr>
          <p:nvPr>
            <p:ph type="title" hasCustomPrompt="1"/>
          </p:nvPr>
        </p:nvSpPr>
        <p:spPr>
          <a:xfrm flipH="1">
            <a:off x="3635295" y="532327"/>
            <a:ext cx="5508704" cy="1141797"/>
          </a:xfrm>
          <a:prstGeom prst="round2DiagRect">
            <a:avLst>
              <a:gd name="adj1" fmla="val 50000"/>
              <a:gd name="adj2" fmla="val 0"/>
            </a:avLst>
          </a:prstGeom>
          <a:solidFill>
            <a:schemeClr val="accent3">
              <a:alpha val="82000"/>
            </a:schemeClr>
          </a:solidFill>
        </p:spPr>
        <p:txBody>
          <a:bodyPr/>
          <a:lstStyle>
            <a:lvl1pPr marL="401638" indent="0">
              <a:defRPr sz="2800">
                <a:solidFill>
                  <a:schemeClr val="bg1"/>
                </a:solidFill>
              </a:defRPr>
            </a:lvl1pPr>
          </a:lstStyle>
          <a:p>
            <a:r>
              <a:rPr lang="en-US" dirty="0"/>
              <a:t>Aptos Black, 28 pt.</a:t>
            </a:r>
          </a:p>
        </p:txBody>
      </p:sp>
    </p:spTree>
    <p:extLst>
      <p:ext uri="{BB962C8B-B14F-4D97-AF65-F5344CB8AC3E}">
        <p14:creationId xmlns:p14="http://schemas.microsoft.com/office/powerpoint/2010/main" val="2162321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Grad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9C89DA-4293-E68A-C871-1B4701D308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19" b="4919"/>
          <a:stretch/>
        </p:blipFill>
        <p:spPr>
          <a:xfrm>
            <a:off x="0" y="0"/>
            <a:ext cx="9144001" cy="5143500"/>
          </a:xfrm>
          <a:prstGeom prst="rect">
            <a:avLst/>
          </a:prstGeom>
        </p:spPr>
      </p:pic>
      <p:sp>
        <p:nvSpPr>
          <p:cNvPr id="6" name="Rectangle 5">
            <a:extLst>
              <a:ext uri="{FF2B5EF4-FFF2-40B4-BE49-F238E27FC236}">
                <a16:creationId xmlns:a16="http://schemas.microsoft.com/office/drawing/2014/main" id="{227A4FFE-CDE6-763A-BEBF-65FDC6F4D57D}"/>
              </a:ext>
            </a:extLst>
          </p:cNvPr>
          <p:cNvSpPr/>
          <p:nvPr userDrawn="1"/>
        </p:nvSpPr>
        <p:spPr>
          <a:xfrm>
            <a:off x="0" y="0"/>
            <a:ext cx="4297680" cy="2489200"/>
          </a:xfrm>
          <a:prstGeom prst="rect">
            <a:avLst/>
          </a:prstGeom>
          <a:solidFill>
            <a:srgbClr val="00A8E2">
              <a:alpha val="8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pic>
        <p:nvPicPr>
          <p:cNvPr id="7" name="Picture 23">
            <a:extLst>
              <a:ext uri="{FF2B5EF4-FFF2-40B4-BE49-F238E27FC236}">
                <a16:creationId xmlns:a16="http://schemas.microsoft.com/office/drawing/2014/main" id="{6579DC50-810C-73F7-3C5F-BBE97E35385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662426" y="3271964"/>
            <a:ext cx="2120396" cy="1672756"/>
          </a:xfrm>
          <a:prstGeom prst="rect">
            <a:avLst/>
          </a:prstGeom>
        </p:spPr>
      </p:pic>
      <p:sp>
        <p:nvSpPr>
          <p:cNvPr id="9" name="Title 1">
            <a:extLst>
              <a:ext uri="{FF2B5EF4-FFF2-40B4-BE49-F238E27FC236}">
                <a16:creationId xmlns:a16="http://schemas.microsoft.com/office/drawing/2014/main" id="{8562BED6-ACB8-ABA6-A49A-E0692BAC6951}"/>
              </a:ext>
            </a:extLst>
          </p:cNvPr>
          <p:cNvSpPr>
            <a:spLocks noGrp="1"/>
          </p:cNvSpPr>
          <p:nvPr>
            <p:ph type="ctrTitle" hasCustomPrompt="1"/>
          </p:nvPr>
        </p:nvSpPr>
        <p:spPr>
          <a:xfrm>
            <a:off x="316404" y="418243"/>
            <a:ext cx="3655273" cy="1094392"/>
          </a:xfrm>
          <a:prstGeom prst="rect">
            <a:avLst/>
          </a:prstGeom>
        </p:spPr>
        <p:txBody>
          <a:bodyPr anchor="t">
            <a:noAutofit/>
          </a:bodyPr>
          <a:lstStyle>
            <a:lvl1pPr algn="l">
              <a:defRPr lang="en-US" sz="2400" kern="1200" baseline="0" dirty="0">
                <a:solidFill>
                  <a:schemeClr val="bg1"/>
                </a:solidFill>
                <a:latin typeface="+mj-lt"/>
                <a:ea typeface="+mn-ea"/>
                <a:cs typeface="Aptos Black" pitchFamily="50" charset="0"/>
              </a:defRPr>
            </a:lvl1pPr>
          </a:lstStyle>
          <a:p>
            <a:r>
              <a:rPr lang="en-US"/>
              <a:t>Presentation Title — Aptos Black, 24 pt., </a:t>
            </a:r>
            <a:br>
              <a:rPr lang="en-US"/>
            </a:br>
            <a:r>
              <a:rPr lang="en-US"/>
              <a:t>do not exceed 3 lines</a:t>
            </a:r>
          </a:p>
        </p:txBody>
      </p:sp>
      <p:sp>
        <p:nvSpPr>
          <p:cNvPr id="4" name="Subtitle 2">
            <a:extLst>
              <a:ext uri="{FF2B5EF4-FFF2-40B4-BE49-F238E27FC236}">
                <a16:creationId xmlns:a16="http://schemas.microsoft.com/office/drawing/2014/main" id="{43249203-B9AB-85E2-6C5C-97435FD9A939}"/>
              </a:ext>
            </a:extLst>
          </p:cNvPr>
          <p:cNvSpPr>
            <a:spLocks noGrp="1"/>
          </p:cNvSpPr>
          <p:nvPr>
            <p:ph type="subTitle" idx="1" hasCustomPrompt="1"/>
          </p:nvPr>
        </p:nvSpPr>
        <p:spPr>
          <a:xfrm>
            <a:off x="316404" y="1784704"/>
            <a:ext cx="3655273" cy="452513"/>
          </a:xfrm>
          <a:prstGeom prst="rect">
            <a:avLst/>
          </a:prstGeom>
        </p:spPr>
        <p:txBody>
          <a:bodyPr>
            <a:noAutofit/>
          </a:bodyPr>
          <a:lstStyle>
            <a:lvl1pPr marL="0" indent="0" algn="l">
              <a:spcBef>
                <a:spcPts val="0"/>
              </a:spcBef>
              <a:spcAft>
                <a:spcPts val="0"/>
              </a:spcAft>
              <a:buNone/>
              <a:defRPr sz="1200" b="0">
                <a:solidFill>
                  <a:schemeClr val="bg1"/>
                </a:solidFill>
                <a:latin typeface="+mn-lt"/>
                <a:cs typeface="Aptos Black" pitchFamily="50"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 Name — Presenter Title, Institution</a:t>
            </a:r>
            <a:br>
              <a:rPr lang="en-US" dirty="0"/>
            </a:br>
            <a:r>
              <a:rPr lang="en-US" dirty="0"/>
              <a:t>Aptos, 12 pt.</a:t>
            </a:r>
          </a:p>
        </p:txBody>
      </p:sp>
    </p:spTree>
    <p:extLst>
      <p:ext uri="{BB962C8B-B14F-4D97-AF65-F5344CB8AC3E}">
        <p14:creationId xmlns:p14="http://schemas.microsoft.com/office/powerpoint/2010/main" val="18377301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to Tint Medium Blue Gears">
    <p:spTree>
      <p:nvGrpSpPr>
        <p:cNvPr id="1" name=""/>
        <p:cNvGrpSpPr/>
        <p:nvPr/>
      </p:nvGrpSpPr>
      <p:grpSpPr>
        <a:xfrm>
          <a:off x="0" y="0"/>
          <a:ext cx="0" cy="0"/>
          <a:chOff x="0" y="0"/>
          <a:chExt cx="0" cy="0"/>
        </a:xfrm>
      </p:grpSpPr>
      <p:pic>
        <p:nvPicPr>
          <p:cNvPr id="3" name="Picture 2" descr="Close-up of a gear mechanism&#10;&#10;Description automatically generated">
            <a:extLst>
              <a:ext uri="{FF2B5EF4-FFF2-40B4-BE49-F238E27FC236}">
                <a16:creationId xmlns:a16="http://schemas.microsoft.com/office/drawing/2014/main" id="{87B14928-1F36-8291-66D6-E922EBDEB0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9A05484C-8E6D-1C44-E780-BBFAE92A7297}"/>
              </a:ext>
            </a:extLst>
          </p:cNvPr>
          <p:cNvSpPr/>
          <p:nvPr userDrawn="1"/>
        </p:nvSpPr>
        <p:spPr>
          <a:xfrm>
            <a:off x="0" y="0"/>
            <a:ext cx="9144000" cy="5143499"/>
          </a:xfrm>
          <a:prstGeom prst="rect">
            <a:avLst/>
          </a:prstGeom>
          <a:solidFill>
            <a:schemeClr val="accent3">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88C2D5B-53EF-F26A-B380-736BA6286576}"/>
              </a:ext>
            </a:extLst>
          </p:cNvPr>
          <p:cNvSpPr>
            <a:spLocks noGrp="1"/>
          </p:cNvSpPr>
          <p:nvPr>
            <p:ph type="title" hasCustomPrompt="1"/>
          </p:nvPr>
        </p:nvSpPr>
        <p:spPr>
          <a:xfrm>
            <a:off x="978108" y="1745420"/>
            <a:ext cx="7187784" cy="1652659"/>
          </a:xfrm>
        </p:spPr>
        <p:txBody>
          <a:bodyPr/>
          <a:lstStyle>
            <a:lvl1pPr algn="ctr">
              <a:defRPr sz="5400">
                <a:solidFill>
                  <a:schemeClr val="bg1"/>
                </a:solidFill>
                <a:latin typeface="+mj-lt"/>
              </a:defRPr>
            </a:lvl1pPr>
          </a:lstStyle>
          <a:p>
            <a:r>
              <a:rPr lang="en-US" dirty="0"/>
              <a:t>Aptos Black, </a:t>
            </a:r>
            <a:br>
              <a:rPr lang="en-US" dirty="0"/>
            </a:br>
            <a:r>
              <a:rPr lang="en-US" dirty="0"/>
              <a:t>54 pt.</a:t>
            </a:r>
          </a:p>
        </p:txBody>
      </p:sp>
    </p:spTree>
    <p:extLst>
      <p:ext uri="{BB962C8B-B14F-4D97-AF65-F5344CB8AC3E}">
        <p14:creationId xmlns:p14="http://schemas.microsoft.com/office/powerpoint/2010/main" val="32205813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Tint Medium Blue Grad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AA4B4A-A138-AE32-B42B-99AD2F520F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19" b="4919"/>
          <a:stretch/>
        </p:blipFill>
        <p:spPr>
          <a:xfrm>
            <a:off x="0" y="0"/>
            <a:ext cx="9144001" cy="5143500"/>
          </a:xfrm>
          <a:prstGeom prst="rect">
            <a:avLst/>
          </a:prstGeom>
        </p:spPr>
      </p:pic>
      <p:sp>
        <p:nvSpPr>
          <p:cNvPr id="6" name="Rectangle 5">
            <a:extLst>
              <a:ext uri="{FF2B5EF4-FFF2-40B4-BE49-F238E27FC236}">
                <a16:creationId xmlns:a16="http://schemas.microsoft.com/office/drawing/2014/main" id="{9A05484C-8E6D-1C44-E780-BBFAE92A7297}"/>
              </a:ext>
            </a:extLst>
          </p:cNvPr>
          <p:cNvSpPr/>
          <p:nvPr userDrawn="1"/>
        </p:nvSpPr>
        <p:spPr>
          <a:xfrm>
            <a:off x="0" y="0"/>
            <a:ext cx="9144000" cy="5143499"/>
          </a:xfrm>
          <a:prstGeom prst="rect">
            <a:avLst/>
          </a:prstGeom>
          <a:solidFill>
            <a:schemeClr val="accent3">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88C2D5B-53EF-F26A-B380-736BA6286576}"/>
              </a:ext>
            </a:extLst>
          </p:cNvPr>
          <p:cNvSpPr>
            <a:spLocks noGrp="1"/>
          </p:cNvSpPr>
          <p:nvPr>
            <p:ph type="title" hasCustomPrompt="1"/>
          </p:nvPr>
        </p:nvSpPr>
        <p:spPr>
          <a:xfrm>
            <a:off x="978108" y="1745420"/>
            <a:ext cx="7187784" cy="1652659"/>
          </a:xfrm>
        </p:spPr>
        <p:txBody>
          <a:bodyPr/>
          <a:lstStyle>
            <a:lvl1pPr algn="ctr">
              <a:defRPr sz="5400">
                <a:solidFill>
                  <a:schemeClr val="bg1"/>
                </a:solidFill>
                <a:latin typeface="+mj-lt"/>
              </a:defRPr>
            </a:lvl1pPr>
          </a:lstStyle>
          <a:p>
            <a:r>
              <a:rPr lang="en-US" dirty="0"/>
              <a:t>Aptos Black, </a:t>
            </a:r>
            <a:br>
              <a:rPr lang="en-US" dirty="0"/>
            </a:br>
            <a:r>
              <a:rPr lang="en-US" dirty="0"/>
              <a:t>54 pt.</a:t>
            </a:r>
          </a:p>
        </p:txBody>
      </p:sp>
    </p:spTree>
    <p:extLst>
      <p:ext uri="{BB962C8B-B14F-4D97-AF65-F5344CB8AC3E}">
        <p14:creationId xmlns:p14="http://schemas.microsoft.com/office/powerpoint/2010/main" val="6101694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g Statement Medium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656D4-2028-4552-6AC6-3C364D49B2F6}"/>
              </a:ext>
            </a:extLst>
          </p:cNvPr>
          <p:cNvSpPr/>
          <p:nvPr userDrawn="1"/>
        </p:nvSpPr>
        <p:spPr>
          <a:xfrm>
            <a:off x="1588" y="-8796"/>
            <a:ext cx="9144000" cy="51522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EF2CB31-F761-F255-ECB5-CB8A3C6092E0}"/>
              </a:ext>
            </a:extLst>
          </p:cNvPr>
          <p:cNvSpPr>
            <a:spLocks noGrp="1"/>
          </p:cNvSpPr>
          <p:nvPr>
            <p:ph type="title" hasCustomPrompt="1"/>
          </p:nvPr>
        </p:nvSpPr>
        <p:spPr>
          <a:xfrm flipH="1">
            <a:off x="613005" y="1476460"/>
            <a:ext cx="8529407" cy="2044768"/>
          </a:xfrm>
          <a:prstGeom prst="round2DiagRect">
            <a:avLst>
              <a:gd name="adj1" fmla="val 50000"/>
              <a:gd name="adj2" fmla="val 0"/>
            </a:avLst>
          </a:prstGeom>
          <a:solidFill>
            <a:schemeClr val="bg1"/>
          </a:solidFill>
        </p:spPr>
        <p:txBody>
          <a:bodyPr/>
          <a:lstStyle>
            <a:lvl1pPr marL="512763" indent="0">
              <a:defRPr sz="3600">
                <a:solidFill>
                  <a:schemeClr val="tx2"/>
                </a:solidFill>
              </a:defRPr>
            </a:lvl1pPr>
          </a:lstStyle>
          <a:p>
            <a:r>
              <a:rPr lang="en-US" dirty="0"/>
              <a:t>Big Statement — </a:t>
            </a:r>
            <a:br>
              <a:rPr lang="en-US" dirty="0"/>
            </a:br>
            <a:r>
              <a:rPr lang="en-US" dirty="0"/>
              <a:t>Aptos Black, 36 pt.</a:t>
            </a:r>
          </a:p>
        </p:txBody>
      </p:sp>
    </p:spTree>
    <p:extLst>
      <p:ext uri="{BB962C8B-B14F-4D97-AF65-F5344CB8AC3E}">
        <p14:creationId xmlns:p14="http://schemas.microsoft.com/office/powerpoint/2010/main" val="16840730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Statement Photo Medium Blue">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1CCEEDEB-76BB-B2E9-458F-06AB91501F63}"/>
              </a:ext>
            </a:extLst>
          </p:cNvPr>
          <p:cNvSpPr/>
          <p:nvPr userDrawn="1"/>
        </p:nvSpPr>
        <p:spPr>
          <a:xfrm>
            <a:off x="0" y="-8795"/>
            <a:ext cx="9144000" cy="5152295"/>
          </a:xfrm>
          <a:custGeom>
            <a:avLst/>
            <a:gdLst>
              <a:gd name="connsiteX0" fmla="*/ 204186 w 9144000"/>
              <a:gd name="connsiteY0" fmla="*/ 2110172 h 5152295"/>
              <a:gd name="connsiteX1" fmla="*/ 980012 w 9144000"/>
              <a:gd name="connsiteY1" fmla="*/ 2887527 h 5152295"/>
              <a:gd name="connsiteX2" fmla="*/ 204186 w 9144000"/>
              <a:gd name="connsiteY2" fmla="*/ 3664882 h 5152295"/>
              <a:gd name="connsiteX3" fmla="*/ 47830 w 9144000"/>
              <a:gd name="connsiteY3" fmla="*/ 3649089 h 5152295"/>
              <a:gd name="connsiteX4" fmla="*/ 0 w 9144000"/>
              <a:gd name="connsiteY4" fmla="*/ 3634212 h 5152295"/>
              <a:gd name="connsiteX5" fmla="*/ 0 w 9144000"/>
              <a:gd name="connsiteY5" fmla="*/ 2140842 h 5152295"/>
              <a:gd name="connsiteX6" fmla="*/ 47830 w 9144000"/>
              <a:gd name="connsiteY6" fmla="*/ 2125965 h 5152295"/>
              <a:gd name="connsiteX7" fmla="*/ 204186 w 9144000"/>
              <a:gd name="connsiteY7" fmla="*/ 2110172 h 5152295"/>
              <a:gd name="connsiteX8" fmla="*/ 3143337 w 9144000"/>
              <a:gd name="connsiteY8" fmla="*/ 206031 h 5152295"/>
              <a:gd name="connsiteX9" fmla="*/ 3680019 w 9144000"/>
              <a:gd name="connsiteY9" fmla="*/ 740804 h 5152295"/>
              <a:gd name="connsiteX10" fmla="*/ 3143337 w 9144000"/>
              <a:gd name="connsiteY10" fmla="*/ 1275577 h 5152295"/>
              <a:gd name="connsiteX11" fmla="*/ 2606655 w 9144000"/>
              <a:gd name="connsiteY11" fmla="*/ 740804 h 5152295"/>
              <a:gd name="connsiteX12" fmla="*/ 3143337 w 9144000"/>
              <a:gd name="connsiteY12" fmla="*/ 206031 h 5152295"/>
              <a:gd name="connsiteX13" fmla="*/ 3143337 w 9144000"/>
              <a:gd name="connsiteY13" fmla="*/ 187506 h 5152295"/>
              <a:gd name="connsiteX14" fmla="*/ 2588131 w 9144000"/>
              <a:gd name="connsiteY14" fmla="*/ 740804 h 5152295"/>
              <a:gd name="connsiteX15" fmla="*/ 3143337 w 9144000"/>
              <a:gd name="connsiteY15" fmla="*/ 1294102 h 5152295"/>
              <a:gd name="connsiteX16" fmla="*/ 3698543 w 9144000"/>
              <a:gd name="connsiteY16" fmla="*/ 740804 h 5152295"/>
              <a:gd name="connsiteX17" fmla="*/ 3143337 w 9144000"/>
              <a:gd name="connsiteY17" fmla="*/ 187506 h 5152295"/>
              <a:gd name="connsiteX18" fmla="*/ 1083078 w 9144000"/>
              <a:gd name="connsiteY18" fmla="*/ 40873 h 5152295"/>
              <a:gd name="connsiteX19" fmla="*/ 2122589 w 9144000"/>
              <a:gd name="connsiteY19" fmla="*/ 1082416 h 5152295"/>
              <a:gd name="connsiteX20" fmla="*/ 1083078 w 9144000"/>
              <a:gd name="connsiteY20" fmla="*/ 2123959 h 5152295"/>
              <a:gd name="connsiteX21" fmla="*/ 43567 w 9144000"/>
              <a:gd name="connsiteY21" fmla="*/ 1082416 h 5152295"/>
              <a:gd name="connsiteX22" fmla="*/ 1083078 w 9144000"/>
              <a:gd name="connsiteY22" fmla="*/ 40873 h 5152295"/>
              <a:gd name="connsiteX23" fmla="*/ 1083078 w 9144000"/>
              <a:gd name="connsiteY23" fmla="*/ 26284 h 5152295"/>
              <a:gd name="connsiteX24" fmla="*/ 28978 w 9144000"/>
              <a:gd name="connsiteY24" fmla="*/ 1082416 h 5152295"/>
              <a:gd name="connsiteX25" fmla="*/ 1083078 w 9144000"/>
              <a:gd name="connsiteY25" fmla="*/ 2138548 h 5152295"/>
              <a:gd name="connsiteX26" fmla="*/ 2137178 w 9144000"/>
              <a:gd name="connsiteY26" fmla="*/ 1082416 h 5152295"/>
              <a:gd name="connsiteX27" fmla="*/ 1083078 w 9144000"/>
              <a:gd name="connsiteY27" fmla="*/ 26284 h 5152295"/>
              <a:gd name="connsiteX28" fmla="*/ 1899869 w 9144000"/>
              <a:gd name="connsiteY28" fmla="*/ 0 h 5152295"/>
              <a:gd name="connsiteX29" fmla="*/ 2692705 w 9144000"/>
              <a:gd name="connsiteY29" fmla="*/ 0 h 5152295"/>
              <a:gd name="connsiteX30" fmla="*/ 2694840 w 9144000"/>
              <a:gd name="connsiteY30" fmla="*/ 3919 h 5152295"/>
              <a:gd name="connsiteX31" fmla="*/ 2728831 w 9144000"/>
              <a:gd name="connsiteY31" fmla="*/ 171685 h 5152295"/>
              <a:gd name="connsiteX32" fmla="*/ 2296287 w 9144000"/>
              <a:gd name="connsiteY32" fmla="*/ 602689 h 5152295"/>
              <a:gd name="connsiteX33" fmla="*/ 1863743 w 9144000"/>
              <a:gd name="connsiteY33" fmla="*/ 171685 h 5152295"/>
              <a:gd name="connsiteX34" fmla="*/ 1897735 w 9144000"/>
              <a:gd name="connsiteY34" fmla="*/ 3919 h 5152295"/>
              <a:gd name="connsiteX35" fmla="*/ 0 w 9144000"/>
              <a:gd name="connsiteY35" fmla="*/ 0 h 5152295"/>
              <a:gd name="connsiteX36" fmla="*/ 1882782 w 9144000"/>
              <a:gd name="connsiteY36" fmla="*/ 0 h 5152295"/>
              <a:gd name="connsiteX37" fmla="*/ 1857334 w 9144000"/>
              <a:gd name="connsiteY37" fmla="*/ 81697 h 5152295"/>
              <a:gd name="connsiteX38" fmla="*/ 1848231 w 9144000"/>
              <a:gd name="connsiteY38" fmla="*/ 171685 h 5152295"/>
              <a:gd name="connsiteX39" fmla="*/ 2296287 w 9144000"/>
              <a:gd name="connsiteY39" fmla="*/ 618201 h 5152295"/>
              <a:gd name="connsiteX40" fmla="*/ 2744343 w 9144000"/>
              <a:gd name="connsiteY40" fmla="*/ 171685 h 5152295"/>
              <a:gd name="connsiteX41" fmla="*/ 2735240 w 9144000"/>
              <a:gd name="connsiteY41" fmla="*/ 81697 h 5152295"/>
              <a:gd name="connsiteX42" fmla="*/ 2709793 w 9144000"/>
              <a:gd name="connsiteY42" fmla="*/ 0 h 5152295"/>
              <a:gd name="connsiteX43" fmla="*/ 9144000 w 9144000"/>
              <a:gd name="connsiteY43" fmla="*/ 0 h 5152295"/>
              <a:gd name="connsiteX44" fmla="*/ 9144000 w 9144000"/>
              <a:gd name="connsiteY44" fmla="*/ 5152295 h 5152295"/>
              <a:gd name="connsiteX45" fmla="*/ 0 w 9144000"/>
              <a:gd name="connsiteY45" fmla="*/ 5152295 h 5152295"/>
              <a:gd name="connsiteX46" fmla="*/ 0 w 9144000"/>
              <a:gd name="connsiteY46" fmla="*/ 3654721 h 5152295"/>
              <a:gd name="connsiteX47" fmla="*/ 44323 w 9144000"/>
              <a:gd name="connsiteY47" fmla="*/ 3666139 h 5152295"/>
              <a:gd name="connsiteX48" fmla="*/ 204186 w 9144000"/>
              <a:gd name="connsiteY48" fmla="*/ 3682286 h 5152295"/>
              <a:gd name="connsiteX49" fmla="*/ 997415 w 9144000"/>
              <a:gd name="connsiteY49" fmla="*/ 2887527 h 5152295"/>
              <a:gd name="connsiteX50" fmla="*/ 204186 w 9144000"/>
              <a:gd name="connsiteY50" fmla="*/ 2092768 h 5152295"/>
              <a:gd name="connsiteX51" fmla="*/ 44323 w 9144000"/>
              <a:gd name="connsiteY51" fmla="*/ 2108915 h 5152295"/>
              <a:gd name="connsiteX52" fmla="*/ 0 w 9144000"/>
              <a:gd name="connsiteY52" fmla="*/ 2120333 h 515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44000" h="5152295">
                <a:moveTo>
                  <a:pt x="204186" y="2110172"/>
                </a:moveTo>
                <a:cubicBezTo>
                  <a:pt x="632663" y="2110172"/>
                  <a:pt x="980012" y="2458206"/>
                  <a:pt x="980012" y="2887527"/>
                </a:cubicBezTo>
                <a:cubicBezTo>
                  <a:pt x="980012" y="3316848"/>
                  <a:pt x="632663" y="3664882"/>
                  <a:pt x="204186" y="3664882"/>
                </a:cubicBezTo>
                <a:cubicBezTo>
                  <a:pt x="150627" y="3664882"/>
                  <a:pt x="98335" y="3659444"/>
                  <a:pt x="47830" y="3649089"/>
                </a:cubicBezTo>
                <a:lnTo>
                  <a:pt x="0" y="3634212"/>
                </a:lnTo>
                <a:lnTo>
                  <a:pt x="0" y="2140842"/>
                </a:lnTo>
                <a:lnTo>
                  <a:pt x="47830" y="2125965"/>
                </a:lnTo>
                <a:cubicBezTo>
                  <a:pt x="98335" y="2115610"/>
                  <a:pt x="150627" y="2110172"/>
                  <a:pt x="204186" y="2110172"/>
                </a:cubicBezTo>
                <a:close/>
                <a:moveTo>
                  <a:pt x="3143337" y="206031"/>
                </a:moveTo>
                <a:cubicBezTo>
                  <a:pt x="3439738" y="206031"/>
                  <a:pt x="3680019" y="445457"/>
                  <a:pt x="3680019" y="740804"/>
                </a:cubicBezTo>
                <a:cubicBezTo>
                  <a:pt x="3680019" y="1036151"/>
                  <a:pt x="3439738" y="1275577"/>
                  <a:pt x="3143337" y="1275577"/>
                </a:cubicBezTo>
                <a:cubicBezTo>
                  <a:pt x="2846936" y="1275577"/>
                  <a:pt x="2606655" y="1036151"/>
                  <a:pt x="2606655" y="740804"/>
                </a:cubicBezTo>
                <a:cubicBezTo>
                  <a:pt x="2606655" y="445457"/>
                  <a:pt x="2846936" y="206031"/>
                  <a:pt x="3143337" y="206031"/>
                </a:cubicBezTo>
                <a:close/>
                <a:moveTo>
                  <a:pt x="3143337" y="187506"/>
                </a:moveTo>
                <a:cubicBezTo>
                  <a:pt x="2836705" y="187506"/>
                  <a:pt x="2588131" y="435226"/>
                  <a:pt x="2588131" y="740804"/>
                </a:cubicBezTo>
                <a:cubicBezTo>
                  <a:pt x="2588131" y="1046382"/>
                  <a:pt x="2836705" y="1294102"/>
                  <a:pt x="3143337" y="1294102"/>
                </a:cubicBezTo>
                <a:cubicBezTo>
                  <a:pt x="3449969" y="1294102"/>
                  <a:pt x="3698543" y="1046382"/>
                  <a:pt x="3698543" y="740804"/>
                </a:cubicBezTo>
                <a:cubicBezTo>
                  <a:pt x="3698543" y="435226"/>
                  <a:pt x="3449969" y="187506"/>
                  <a:pt x="3143337" y="187506"/>
                </a:cubicBezTo>
                <a:close/>
                <a:moveTo>
                  <a:pt x="1083078" y="40873"/>
                </a:moveTo>
                <a:cubicBezTo>
                  <a:pt x="1657184" y="40873"/>
                  <a:pt x="2122589" y="507188"/>
                  <a:pt x="2122589" y="1082416"/>
                </a:cubicBezTo>
                <a:cubicBezTo>
                  <a:pt x="2122589" y="1657644"/>
                  <a:pt x="1657184" y="2123959"/>
                  <a:pt x="1083078" y="2123959"/>
                </a:cubicBezTo>
                <a:cubicBezTo>
                  <a:pt x="508972" y="2123959"/>
                  <a:pt x="43567" y="1657644"/>
                  <a:pt x="43567" y="1082416"/>
                </a:cubicBezTo>
                <a:cubicBezTo>
                  <a:pt x="43567" y="507188"/>
                  <a:pt x="508972" y="40873"/>
                  <a:pt x="1083078" y="40873"/>
                </a:cubicBezTo>
                <a:close/>
                <a:moveTo>
                  <a:pt x="1083078" y="26284"/>
                </a:moveTo>
                <a:cubicBezTo>
                  <a:pt x="500915" y="26284"/>
                  <a:pt x="28978" y="499130"/>
                  <a:pt x="28978" y="1082416"/>
                </a:cubicBezTo>
                <a:cubicBezTo>
                  <a:pt x="28978" y="1665702"/>
                  <a:pt x="500915" y="2138548"/>
                  <a:pt x="1083078" y="2138548"/>
                </a:cubicBezTo>
                <a:cubicBezTo>
                  <a:pt x="1665241" y="2138548"/>
                  <a:pt x="2137178" y="1665702"/>
                  <a:pt x="2137178" y="1082416"/>
                </a:cubicBezTo>
                <a:cubicBezTo>
                  <a:pt x="2137178" y="499130"/>
                  <a:pt x="1665241" y="26284"/>
                  <a:pt x="1083078" y="26284"/>
                </a:cubicBezTo>
                <a:close/>
                <a:moveTo>
                  <a:pt x="1899869" y="0"/>
                </a:moveTo>
                <a:lnTo>
                  <a:pt x="2692705" y="0"/>
                </a:lnTo>
                <a:lnTo>
                  <a:pt x="2694840" y="3919"/>
                </a:lnTo>
                <a:cubicBezTo>
                  <a:pt x="2716728" y="55483"/>
                  <a:pt x="2728831" y="112176"/>
                  <a:pt x="2728831" y="171685"/>
                </a:cubicBezTo>
                <a:cubicBezTo>
                  <a:pt x="2728831" y="409722"/>
                  <a:pt x="2535174" y="602689"/>
                  <a:pt x="2296287" y="602689"/>
                </a:cubicBezTo>
                <a:cubicBezTo>
                  <a:pt x="2057400" y="602689"/>
                  <a:pt x="1863743" y="409722"/>
                  <a:pt x="1863743" y="171685"/>
                </a:cubicBezTo>
                <a:cubicBezTo>
                  <a:pt x="1863743" y="112176"/>
                  <a:pt x="1875847" y="55483"/>
                  <a:pt x="1897735" y="3919"/>
                </a:cubicBezTo>
                <a:close/>
                <a:moveTo>
                  <a:pt x="0" y="0"/>
                </a:moveTo>
                <a:lnTo>
                  <a:pt x="1882782" y="0"/>
                </a:lnTo>
                <a:lnTo>
                  <a:pt x="1857334" y="81697"/>
                </a:lnTo>
                <a:cubicBezTo>
                  <a:pt x="1851366" y="110764"/>
                  <a:pt x="1848231" y="140860"/>
                  <a:pt x="1848231" y="171685"/>
                </a:cubicBezTo>
                <a:cubicBezTo>
                  <a:pt x="1848231" y="418289"/>
                  <a:pt x="2048833" y="618201"/>
                  <a:pt x="2296287" y="618201"/>
                </a:cubicBezTo>
                <a:cubicBezTo>
                  <a:pt x="2543741" y="618201"/>
                  <a:pt x="2744343" y="418289"/>
                  <a:pt x="2744343" y="171685"/>
                </a:cubicBezTo>
                <a:cubicBezTo>
                  <a:pt x="2744343" y="140860"/>
                  <a:pt x="2741209" y="110764"/>
                  <a:pt x="2735240" y="81697"/>
                </a:cubicBezTo>
                <a:lnTo>
                  <a:pt x="2709793" y="0"/>
                </a:lnTo>
                <a:lnTo>
                  <a:pt x="9144000" y="0"/>
                </a:lnTo>
                <a:lnTo>
                  <a:pt x="9144000" y="5152295"/>
                </a:lnTo>
                <a:lnTo>
                  <a:pt x="0" y="5152295"/>
                </a:lnTo>
                <a:lnTo>
                  <a:pt x="0" y="3654721"/>
                </a:lnTo>
                <a:lnTo>
                  <a:pt x="44323" y="3666139"/>
                </a:lnTo>
                <a:cubicBezTo>
                  <a:pt x="95960" y="3676726"/>
                  <a:pt x="149425" y="3682286"/>
                  <a:pt x="204186" y="3682286"/>
                </a:cubicBezTo>
                <a:cubicBezTo>
                  <a:pt x="642274" y="3682286"/>
                  <a:pt x="997415" y="3326460"/>
                  <a:pt x="997415" y="2887527"/>
                </a:cubicBezTo>
                <a:cubicBezTo>
                  <a:pt x="997415" y="2448594"/>
                  <a:pt x="642274" y="2092768"/>
                  <a:pt x="204186" y="2092768"/>
                </a:cubicBezTo>
                <a:cubicBezTo>
                  <a:pt x="149425" y="2092768"/>
                  <a:pt x="95960" y="2098328"/>
                  <a:pt x="44323" y="2108915"/>
                </a:cubicBezTo>
                <a:lnTo>
                  <a:pt x="0" y="21203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EF2CB31-F761-F255-ECB5-CB8A3C6092E0}"/>
              </a:ext>
            </a:extLst>
          </p:cNvPr>
          <p:cNvSpPr>
            <a:spLocks noGrp="1"/>
          </p:cNvSpPr>
          <p:nvPr>
            <p:ph type="title" hasCustomPrompt="1"/>
          </p:nvPr>
        </p:nvSpPr>
        <p:spPr>
          <a:xfrm flipH="1">
            <a:off x="613005" y="1476460"/>
            <a:ext cx="8529407" cy="2044768"/>
          </a:xfrm>
          <a:prstGeom prst="round2DiagRect">
            <a:avLst>
              <a:gd name="adj1" fmla="val 50000"/>
              <a:gd name="adj2" fmla="val 0"/>
            </a:avLst>
          </a:prstGeom>
          <a:solidFill>
            <a:schemeClr val="bg1"/>
          </a:solidFill>
        </p:spPr>
        <p:txBody>
          <a:bodyPr/>
          <a:lstStyle>
            <a:lvl1pPr marL="512763" indent="0">
              <a:defRPr sz="3600">
                <a:solidFill>
                  <a:schemeClr val="tx2"/>
                </a:solidFill>
              </a:defRPr>
            </a:lvl1pPr>
          </a:lstStyle>
          <a:p>
            <a:r>
              <a:rPr lang="en-US" dirty="0"/>
              <a:t>Big Statement — </a:t>
            </a:r>
            <a:br>
              <a:rPr lang="en-US" dirty="0"/>
            </a:br>
            <a:r>
              <a:rPr lang="en-US" dirty="0"/>
              <a:t>Aptos Black, 36 pt.</a:t>
            </a:r>
          </a:p>
        </p:txBody>
      </p:sp>
      <p:sp>
        <p:nvSpPr>
          <p:cNvPr id="12" name="Picture Placeholder 11">
            <a:extLst>
              <a:ext uri="{FF2B5EF4-FFF2-40B4-BE49-F238E27FC236}">
                <a16:creationId xmlns:a16="http://schemas.microsoft.com/office/drawing/2014/main" id="{9F7F25B6-2682-A888-722F-4E6EDD128F3F}"/>
              </a:ext>
            </a:extLst>
          </p:cNvPr>
          <p:cNvSpPr>
            <a:spLocks noGrp="1" noChangeAspect="1"/>
          </p:cNvSpPr>
          <p:nvPr>
            <p:ph type="pic" sz="quarter" idx="11" hasCustomPrompt="1"/>
          </p:nvPr>
        </p:nvSpPr>
        <p:spPr>
          <a:xfrm>
            <a:off x="180045" y="157129"/>
            <a:ext cx="1810512" cy="1810512"/>
          </a:xfrm>
          <a:prstGeom prst="ellipse">
            <a:avLst/>
          </a:prstGeom>
          <a:solidFill>
            <a:schemeClr val="bg1"/>
          </a:solidFill>
        </p:spPr>
        <p:txBody>
          <a:bodyPr/>
          <a:lstStyle>
            <a:lvl1pPr marL="0" indent="0" algn="ctr">
              <a:buNone/>
              <a:defRPr/>
            </a:lvl1pPr>
          </a:lstStyle>
          <a:p>
            <a:r>
              <a:rPr lang="en-US"/>
              <a:t>Click to insert photo</a:t>
            </a:r>
          </a:p>
        </p:txBody>
      </p:sp>
    </p:spTree>
    <p:extLst>
      <p:ext uri="{BB962C8B-B14F-4D97-AF65-F5344CB8AC3E}">
        <p14:creationId xmlns:p14="http://schemas.microsoft.com/office/powerpoint/2010/main" val="20385874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Overview Medium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4AEE4D-FDB8-3506-4759-02DA7DD92DC5}"/>
              </a:ext>
            </a:extLst>
          </p:cNvPr>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7AE5345-5B7B-452E-BBC5-52CA8753B325}"/>
              </a:ext>
            </a:extLst>
          </p:cNvPr>
          <p:cNvSpPr>
            <a:spLocks noGrp="1"/>
          </p:cNvSpPr>
          <p:nvPr>
            <p:ph type="title" hasCustomPrompt="1"/>
          </p:nvPr>
        </p:nvSpPr>
        <p:spPr>
          <a:xfrm>
            <a:off x="543339" y="334617"/>
            <a:ext cx="7853570" cy="990599"/>
          </a:xfrm>
        </p:spPr>
        <p:txBody>
          <a:bodyPr anchor="b"/>
          <a:lstStyle>
            <a:lvl1pPr>
              <a:defRPr sz="4800">
                <a:solidFill>
                  <a:schemeClr val="bg1"/>
                </a:solidFill>
              </a:defRPr>
            </a:lvl1pPr>
          </a:lstStyle>
          <a:p>
            <a:r>
              <a:rPr lang="en-US" dirty="0"/>
              <a:t>Section overview — 48 pt.</a:t>
            </a:r>
          </a:p>
        </p:txBody>
      </p:sp>
      <p:sp>
        <p:nvSpPr>
          <p:cNvPr id="7" name="Text Placeholder 6">
            <a:extLst>
              <a:ext uri="{FF2B5EF4-FFF2-40B4-BE49-F238E27FC236}">
                <a16:creationId xmlns:a16="http://schemas.microsoft.com/office/drawing/2014/main" id="{A66A81CE-3B65-2ACF-3E25-E6BFA74DE4FE}"/>
              </a:ext>
            </a:extLst>
          </p:cNvPr>
          <p:cNvSpPr>
            <a:spLocks noGrp="1"/>
          </p:cNvSpPr>
          <p:nvPr>
            <p:ph type="body" sz="quarter" idx="11" hasCustomPrompt="1"/>
          </p:nvPr>
        </p:nvSpPr>
        <p:spPr>
          <a:xfrm flipH="1">
            <a:off x="614594" y="1441150"/>
            <a:ext cx="8529406" cy="2039422"/>
          </a:xfrm>
          <a:prstGeom prst="round2DiagRect">
            <a:avLst>
              <a:gd name="adj1" fmla="val 50000"/>
              <a:gd name="adj2" fmla="val 0"/>
            </a:avLst>
          </a:prstGeom>
          <a:solidFill>
            <a:schemeClr val="bg1"/>
          </a:solidFill>
        </p:spPr>
        <p:txBody>
          <a:bodyPr anchor="ctr"/>
          <a:lstStyle>
            <a:lvl1pPr marL="573088" indent="-169863">
              <a:spcBef>
                <a:spcPts val="0"/>
              </a:spcBef>
              <a:spcAft>
                <a:spcPts val="1600"/>
              </a:spcAft>
              <a:defRPr sz="1800">
                <a:solidFill>
                  <a:schemeClr val="tx1"/>
                </a:solidFill>
              </a:defRPr>
            </a:lvl1pPr>
            <a:lvl2pPr marL="573088" indent="-169863">
              <a:spcAft>
                <a:spcPts val="1600"/>
              </a:spcAft>
              <a:defRPr sz="1800"/>
            </a:lvl2pPr>
            <a:lvl3pPr marL="573088" indent="-169863">
              <a:spcAft>
                <a:spcPts val="1600"/>
              </a:spcAft>
              <a:defRPr sz="1800"/>
            </a:lvl3pPr>
            <a:lvl4pPr marL="573088" indent="-169863">
              <a:spcAft>
                <a:spcPts val="1600"/>
              </a:spcAft>
              <a:defRPr sz="1800"/>
            </a:lvl4pPr>
            <a:lvl5pPr marL="573088" indent="-169863">
              <a:spcAft>
                <a:spcPts val="1600"/>
              </a:spcAft>
              <a:defRPr sz="1800"/>
            </a:lvl5pPr>
          </a:lstStyle>
          <a:p>
            <a:pPr lvl="0"/>
            <a:r>
              <a:rPr lang="en-US" dirty="0"/>
              <a:t>Use for main section highlights</a:t>
            </a:r>
          </a:p>
          <a:p>
            <a:pPr lvl="0"/>
            <a:r>
              <a:rPr lang="en-US" dirty="0"/>
              <a:t>Aptos</a:t>
            </a:r>
          </a:p>
          <a:p>
            <a:pPr lvl="0"/>
            <a:r>
              <a:rPr lang="en-US" dirty="0"/>
              <a:t>18 pt.</a:t>
            </a:r>
          </a:p>
        </p:txBody>
      </p:sp>
    </p:spTree>
    <p:extLst>
      <p:ext uri="{BB962C8B-B14F-4D97-AF65-F5344CB8AC3E}">
        <p14:creationId xmlns:p14="http://schemas.microsoft.com/office/powerpoint/2010/main" val="13411647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mple Section Overview Medium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4E5E77-ECA0-D3B1-303C-A6AF362568C0}"/>
              </a:ext>
            </a:extLst>
          </p:cNvPr>
          <p:cNvSpPr/>
          <p:nvPr userDrawn="1"/>
        </p:nvSpPr>
        <p:spPr>
          <a:xfrm rot="5400000">
            <a:off x="4069829" y="-3432738"/>
            <a:ext cx="1004341" cy="9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grpSp>
        <p:nvGrpSpPr>
          <p:cNvPr id="5" name="Group 4">
            <a:extLst>
              <a:ext uri="{FF2B5EF4-FFF2-40B4-BE49-F238E27FC236}">
                <a16:creationId xmlns:a16="http://schemas.microsoft.com/office/drawing/2014/main" id="{6F84E2D3-7E16-702F-AD9F-DAE97285FED0}"/>
              </a:ext>
            </a:extLst>
          </p:cNvPr>
          <p:cNvGrpSpPr/>
          <p:nvPr userDrawn="1"/>
        </p:nvGrpSpPr>
        <p:grpSpPr>
          <a:xfrm>
            <a:off x="437024" y="326630"/>
            <a:ext cx="1704168" cy="1704168"/>
            <a:chOff x="409539" y="955417"/>
            <a:chExt cx="1704168" cy="1704168"/>
          </a:xfrm>
        </p:grpSpPr>
        <p:sp>
          <p:nvSpPr>
            <p:cNvPr id="6" name="Oval 5">
              <a:extLst>
                <a:ext uri="{FF2B5EF4-FFF2-40B4-BE49-F238E27FC236}">
                  <a16:creationId xmlns:a16="http://schemas.microsoft.com/office/drawing/2014/main" id="{8B9EA14F-1EA4-F87D-E0BF-7A7F87BB2D2E}"/>
                </a:ext>
              </a:extLst>
            </p:cNvPr>
            <p:cNvSpPr/>
            <p:nvPr/>
          </p:nvSpPr>
          <p:spPr>
            <a:xfrm>
              <a:off x="409539" y="955417"/>
              <a:ext cx="1704168" cy="1704168"/>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Oval 6">
              <a:extLst>
                <a:ext uri="{FF2B5EF4-FFF2-40B4-BE49-F238E27FC236}">
                  <a16:creationId xmlns:a16="http://schemas.microsoft.com/office/drawing/2014/main" id="{6C6DA00C-0A9E-2007-A243-384F91BB5729}"/>
                </a:ext>
              </a:extLst>
            </p:cNvPr>
            <p:cNvSpPr/>
            <p:nvPr/>
          </p:nvSpPr>
          <p:spPr>
            <a:xfrm>
              <a:off x="504978" y="1057787"/>
              <a:ext cx="1513288" cy="1513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grpSp>
      <p:pic>
        <p:nvPicPr>
          <p:cNvPr id="8" name="Picture 7" descr="A logo of a person inside a gear&#10;&#10;Description automatically generated">
            <a:extLst>
              <a:ext uri="{FF2B5EF4-FFF2-40B4-BE49-F238E27FC236}">
                <a16:creationId xmlns:a16="http://schemas.microsoft.com/office/drawing/2014/main" id="{EB8F1A25-BC0C-7A3F-B411-2C2B54B8F0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568" y="497341"/>
            <a:ext cx="1387077" cy="1387077"/>
          </a:xfrm>
          <a:prstGeom prst="rect">
            <a:avLst/>
          </a:prstGeom>
        </p:spPr>
      </p:pic>
      <p:sp>
        <p:nvSpPr>
          <p:cNvPr id="2" name="Title 1">
            <a:extLst>
              <a:ext uri="{FF2B5EF4-FFF2-40B4-BE49-F238E27FC236}">
                <a16:creationId xmlns:a16="http://schemas.microsoft.com/office/drawing/2014/main" id="{1F881BC4-1937-1E8C-6C75-CEC9C1849060}"/>
              </a:ext>
            </a:extLst>
          </p:cNvPr>
          <p:cNvSpPr>
            <a:spLocks noGrp="1"/>
          </p:cNvSpPr>
          <p:nvPr>
            <p:ph type="title" hasCustomPrompt="1"/>
          </p:nvPr>
        </p:nvSpPr>
        <p:spPr>
          <a:xfrm>
            <a:off x="2236631" y="854547"/>
            <a:ext cx="5807439" cy="569430"/>
          </a:xfrm>
        </p:spPr>
        <p:txBody>
          <a:bodyPr/>
          <a:lstStyle>
            <a:lvl1pPr>
              <a:defRPr sz="3600">
                <a:solidFill>
                  <a:schemeClr val="bg1"/>
                </a:solidFill>
              </a:defRPr>
            </a:lvl1pPr>
          </a:lstStyle>
          <a:p>
            <a:r>
              <a:rPr lang="en-US" dirty="0"/>
              <a:t>Section overview — 36 pt.</a:t>
            </a:r>
          </a:p>
        </p:txBody>
      </p:sp>
      <p:sp>
        <p:nvSpPr>
          <p:cNvPr id="11" name="Text Placeholder 10">
            <a:extLst>
              <a:ext uri="{FF2B5EF4-FFF2-40B4-BE49-F238E27FC236}">
                <a16:creationId xmlns:a16="http://schemas.microsoft.com/office/drawing/2014/main" id="{05F27C71-1FC3-9BA8-E316-DA7EE9E3FEFF}"/>
              </a:ext>
            </a:extLst>
          </p:cNvPr>
          <p:cNvSpPr>
            <a:spLocks noGrp="1"/>
          </p:cNvSpPr>
          <p:nvPr>
            <p:ph type="body" sz="quarter" idx="12" hasCustomPrompt="1"/>
          </p:nvPr>
        </p:nvSpPr>
        <p:spPr>
          <a:xfrm>
            <a:off x="2243138" y="1810512"/>
            <a:ext cx="5806440" cy="1527048"/>
          </a:xfrm>
        </p:spPr>
        <p:txBody>
          <a:bodyPr/>
          <a:lstStyle>
            <a:lvl1pPr marL="173736" indent="-173736">
              <a:defRPr sz="1800"/>
            </a:lvl1pPr>
            <a:lvl2pPr>
              <a:defRPr sz="1800"/>
            </a:lvl2pPr>
            <a:lvl3pPr>
              <a:defRPr sz="1800"/>
            </a:lvl3pPr>
            <a:lvl4pPr>
              <a:defRPr sz="1800"/>
            </a:lvl4pPr>
            <a:lvl5pPr>
              <a:defRPr sz="1800"/>
            </a:lvl5pPr>
          </a:lstStyle>
          <a:p>
            <a:pPr lvl="0"/>
            <a:r>
              <a:rPr lang="en-US" dirty="0"/>
              <a:t>Use for main section highlights</a:t>
            </a:r>
          </a:p>
          <a:p>
            <a:pPr lvl="0"/>
            <a:r>
              <a:rPr lang="en-US" dirty="0"/>
              <a:t>Aptos</a:t>
            </a:r>
          </a:p>
          <a:p>
            <a:pPr lvl="0"/>
            <a:r>
              <a:rPr lang="en-US" dirty="0"/>
              <a:t>18 pt.</a:t>
            </a:r>
          </a:p>
        </p:txBody>
      </p:sp>
      <p:sp>
        <p:nvSpPr>
          <p:cNvPr id="3" name="Rectangle 2">
            <a:extLst>
              <a:ext uri="{FF2B5EF4-FFF2-40B4-BE49-F238E27FC236}">
                <a16:creationId xmlns:a16="http://schemas.microsoft.com/office/drawing/2014/main" id="{DB8C1A25-824B-7151-F4F5-DDD622C76D98}"/>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12168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Header Go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FFF7D1-F199-1478-2375-F968D11BB120}"/>
              </a:ext>
            </a:extLst>
          </p:cNvPr>
          <p:cNvSpPr/>
          <p:nvPr userDrawn="1"/>
        </p:nvSpPr>
        <p:spPr>
          <a:xfrm>
            <a:off x="1" y="0"/>
            <a:ext cx="9144000" cy="39239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2" name="Oval 11">
            <a:extLst>
              <a:ext uri="{FF2B5EF4-FFF2-40B4-BE49-F238E27FC236}">
                <a16:creationId xmlns:a16="http://schemas.microsoft.com/office/drawing/2014/main" id="{931CBB16-7AF2-312E-9D58-BE42854F25BE}"/>
              </a:ext>
            </a:extLst>
          </p:cNvPr>
          <p:cNvSpPr/>
          <p:nvPr userDrawn="1"/>
        </p:nvSpPr>
        <p:spPr>
          <a:xfrm>
            <a:off x="3766458" y="3086284"/>
            <a:ext cx="1611084" cy="1611084"/>
          </a:xfrm>
          <a:prstGeom prst="ellipse">
            <a:avLst/>
          </a:prstGeom>
          <a:solidFill>
            <a:schemeClr val="accent2"/>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5" name="Title 7">
            <a:extLst>
              <a:ext uri="{FF2B5EF4-FFF2-40B4-BE49-F238E27FC236}">
                <a16:creationId xmlns:a16="http://schemas.microsoft.com/office/drawing/2014/main" id="{2E7E23F1-3289-F79B-9A54-72BA5476E515}"/>
              </a:ext>
            </a:extLst>
          </p:cNvPr>
          <p:cNvSpPr>
            <a:spLocks noGrp="1"/>
          </p:cNvSpPr>
          <p:nvPr>
            <p:ph type="title" hasCustomPrompt="1"/>
          </p:nvPr>
        </p:nvSpPr>
        <p:spPr>
          <a:xfrm>
            <a:off x="1230130" y="1065910"/>
            <a:ext cx="6683740" cy="1746504"/>
          </a:xfrm>
        </p:spPr>
        <p:txBody>
          <a:bodyPr anchor="ctr" anchorCtr="0"/>
          <a:lstStyle>
            <a:lvl1pPr algn="ctr">
              <a:defRPr sz="4000">
                <a:solidFill>
                  <a:schemeClr val="tx2"/>
                </a:solidFill>
              </a:defRPr>
            </a:lvl1pPr>
          </a:lstStyle>
          <a:p>
            <a:r>
              <a:rPr lang="en-US"/>
              <a:t>Section Title — </a:t>
            </a:r>
            <a:br>
              <a:rPr lang="en-US"/>
            </a:br>
            <a:r>
              <a:rPr lang="en-US"/>
              <a:t>Aptos Black 40 pt.</a:t>
            </a:r>
          </a:p>
        </p:txBody>
      </p:sp>
      <p:sp>
        <p:nvSpPr>
          <p:cNvPr id="6" name="Text Placeholder 2">
            <a:extLst>
              <a:ext uri="{FF2B5EF4-FFF2-40B4-BE49-F238E27FC236}">
                <a16:creationId xmlns:a16="http://schemas.microsoft.com/office/drawing/2014/main" id="{271D61C2-2AB7-F19A-54B7-15657C4DA7CB}"/>
              </a:ext>
            </a:extLst>
          </p:cNvPr>
          <p:cNvSpPr>
            <a:spLocks noGrp="1"/>
          </p:cNvSpPr>
          <p:nvPr>
            <p:ph type="body" idx="1" hasCustomPrompt="1"/>
          </p:nvPr>
        </p:nvSpPr>
        <p:spPr>
          <a:xfrm>
            <a:off x="3809483" y="3329256"/>
            <a:ext cx="1525034" cy="1125140"/>
          </a:xfrm>
          <a:prstGeom prst="rect">
            <a:avLst/>
          </a:prstGeom>
        </p:spPr>
        <p:txBody>
          <a:bodyPr anchor="ctr"/>
          <a:lstStyle>
            <a:lvl1pPr marL="0" indent="0" algn="ctr">
              <a:spcBef>
                <a:spcPts val="0"/>
              </a:spcBef>
              <a:spcAft>
                <a:spcPts val="0"/>
              </a:spcAft>
              <a:buNone/>
              <a:defRPr sz="9000" b="0" kern="1200" spc="0" baseline="0">
                <a:solidFill>
                  <a:schemeClr val="tx2"/>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t>
            </a:r>
          </a:p>
        </p:txBody>
      </p:sp>
      <p:sp>
        <p:nvSpPr>
          <p:cNvPr id="2" name="Rectangle 1">
            <a:extLst>
              <a:ext uri="{FF2B5EF4-FFF2-40B4-BE49-F238E27FC236}">
                <a16:creationId xmlns:a16="http://schemas.microsoft.com/office/drawing/2014/main" id="{71C88DFE-A77B-0F73-1EBC-19586BAC780B}"/>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58693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Wave Section Header Go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43F8E7F2-190E-13E7-9A43-8F8B244EAC4B}"/>
              </a:ext>
            </a:extLst>
          </p:cNvPr>
          <p:cNvSpPr/>
          <p:nvPr userDrawn="1"/>
        </p:nvSpPr>
        <p:spPr>
          <a:xfrm>
            <a:off x="1" y="-1"/>
            <a:ext cx="9144000" cy="4270362"/>
          </a:xfrm>
          <a:custGeom>
            <a:avLst/>
            <a:gdLst>
              <a:gd name="connsiteX0" fmla="*/ 0 w 9144000"/>
              <a:gd name="connsiteY0" fmla="*/ 0 h 4270362"/>
              <a:gd name="connsiteX1" fmla="*/ 9143999 w 9144000"/>
              <a:gd name="connsiteY1" fmla="*/ 0 h 4270362"/>
              <a:gd name="connsiteX2" fmla="*/ 9143999 w 9144000"/>
              <a:gd name="connsiteY2" fmla="*/ 1565908 h 4270362"/>
              <a:gd name="connsiteX3" fmla="*/ 9144000 w 9144000"/>
              <a:gd name="connsiteY3" fmla="*/ 1565907 h 4270362"/>
              <a:gd name="connsiteX4" fmla="*/ 9144000 w 9144000"/>
              <a:gd name="connsiteY4" fmla="*/ 3896580 h 4270362"/>
              <a:gd name="connsiteX5" fmla="*/ 0 w 9144000"/>
              <a:gd name="connsiteY5" fmla="*/ 3896580 h 4270362"/>
              <a:gd name="connsiteX6" fmla="*/ 0 w 9144000"/>
              <a:gd name="connsiteY6" fmla="*/ 2571750 h 4270362"/>
              <a:gd name="connsiteX7" fmla="*/ 0 w 9144000"/>
              <a:gd name="connsiteY7" fmla="*/ 1565907 h 427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4270362">
                <a:moveTo>
                  <a:pt x="0" y="0"/>
                </a:moveTo>
                <a:lnTo>
                  <a:pt x="9143999" y="0"/>
                </a:lnTo>
                <a:lnTo>
                  <a:pt x="9143999" y="1565908"/>
                </a:lnTo>
                <a:lnTo>
                  <a:pt x="9144000" y="1565907"/>
                </a:lnTo>
                <a:lnTo>
                  <a:pt x="9144000" y="3896580"/>
                </a:lnTo>
                <a:cubicBezTo>
                  <a:pt x="6096000" y="5191399"/>
                  <a:pt x="3048000" y="2601762"/>
                  <a:pt x="0" y="3896580"/>
                </a:cubicBezTo>
                <a:lnTo>
                  <a:pt x="0" y="2571750"/>
                </a:lnTo>
                <a:lnTo>
                  <a:pt x="0" y="1565907"/>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2" name="Oval 11">
            <a:extLst>
              <a:ext uri="{FF2B5EF4-FFF2-40B4-BE49-F238E27FC236}">
                <a16:creationId xmlns:a16="http://schemas.microsoft.com/office/drawing/2014/main" id="{931CBB16-7AF2-312E-9D58-BE42854F25BE}"/>
              </a:ext>
            </a:extLst>
          </p:cNvPr>
          <p:cNvSpPr/>
          <p:nvPr userDrawn="1"/>
        </p:nvSpPr>
        <p:spPr>
          <a:xfrm>
            <a:off x="3766458" y="3086284"/>
            <a:ext cx="1611084" cy="1611084"/>
          </a:xfrm>
          <a:prstGeom prst="ellipse">
            <a:avLst/>
          </a:prstGeom>
          <a:solidFill>
            <a:schemeClr val="accent2"/>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6" name="Title 7">
            <a:extLst>
              <a:ext uri="{FF2B5EF4-FFF2-40B4-BE49-F238E27FC236}">
                <a16:creationId xmlns:a16="http://schemas.microsoft.com/office/drawing/2014/main" id="{2150D496-232E-2BE4-2C30-E77212238297}"/>
              </a:ext>
            </a:extLst>
          </p:cNvPr>
          <p:cNvSpPr>
            <a:spLocks noGrp="1"/>
          </p:cNvSpPr>
          <p:nvPr>
            <p:ph type="title" hasCustomPrompt="1"/>
          </p:nvPr>
        </p:nvSpPr>
        <p:spPr>
          <a:xfrm>
            <a:off x="1230130" y="1065910"/>
            <a:ext cx="6683740" cy="1746504"/>
          </a:xfrm>
        </p:spPr>
        <p:txBody>
          <a:bodyPr anchor="ctr" anchorCtr="0"/>
          <a:lstStyle>
            <a:lvl1pPr algn="ctr">
              <a:defRPr sz="4000">
                <a:solidFill>
                  <a:schemeClr val="tx2"/>
                </a:solidFill>
              </a:defRPr>
            </a:lvl1pPr>
          </a:lstStyle>
          <a:p>
            <a:r>
              <a:rPr lang="en-US" dirty="0"/>
              <a:t>Section Title — </a:t>
            </a:r>
            <a:br>
              <a:rPr lang="en-US" dirty="0"/>
            </a:br>
            <a:r>
              <a:rPr lang="en-US" dirty="0"/>
              <a:t>Aptos Black 40 pt.</a:t>
            </a:r>
          </a:p>
        </p:txBody>
      </p:sp>
      <p:sp>
        <p:nvSpPr>
          <p:cNvPr id="9" name="Text Placeholder 2">
            <a:extLst>
              <a:ext uri="{FF2B5EF4-FFF2-40B4-BE49-F238E27FC236}">
                <a16:creationId xmlns:a16="http://schemas.microsoft.com/office/drawing/2014/main" id="{656F643A-D72D-1AB7-F654-2E0CEDDC01F1}"/>
              </a:ext>
            </a:extLst>
          </p:cNvPr>
          <p:cNvSpPr>
            <a:spLocks noGrp="1"/>
          </p:cNvSpPr>
          <p:nvPr>
            <p:ph type="body" idx="1" hasCustomPrompt="1"/>
          </p:nvPr>
        </p:nvSpPr>
        <p:spPr>
          <a:xfrm>
            <a:off x="3809483" y="3329256"/>
            <a:ext cx="1525034" cy="1125140"/>
          </a:xfrm>
          <a:prstGeom prst="rect">
            <a:avLst/>
          </a:prstGeom>
        </p:spPr>
        <p:txBody>
          <a:bodyPr anchor="ctr"/>
          <a:lstStyle>
            <a:lvl1pPr marL="0" indent="0" algn="ctr">
              <a:spcBef>
                <a:spcPts val="0"/>
              </a:spcBef>
              <a:spcAft>
                <a:spcPts val="0"/>
              </a:spcAft>
              <a:buNone/>
              <a:defRPr sz="9000" b="0" kern="1200" spc="0" baseline="0">
                <a:solidFill>
                  <a:schemeClr val="tx2"/>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t>
            </a:r>
          </a:p>
        </p:txBody>
      </p:sp>
      <p:sp>
        <p:nvSpPr>
          <p:cNvPr id="2" name="Rectangle 1">
            <a:extLst>
              <a:ext uri="{FF2B5EF4-FFF2-40B4-BE49-F238E27FC236}">
                <a16:creationId xmlns:a16="http://schemas.microsoft.com/office/drawing/2014/main" id="{7336B5B5-04EA-A590-5627-0868E9870CBD}"/>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5593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ircle Section Header Go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A9FDD24B-E3A0-D1F6-635F-1E57A8D211E2}"/>
              </a:ext>
            </a:extLst>
          </p:cNvPr>
          <p:cNvSpPr/>
          <p:nvPr userDrawn="1"/>
        </p:nvSpPr>
        <p:spPr>
          <a:xfrm>
            <a:off x="0" y="3142420"/>
            <a:ext cx="9144000" cy="2001080"/>
          </a:xfrm>
          <a:custGeom>
            <a:avLst/>
            <a:gdLst>
              <a:gd name="connsiteX0" fmla="*/ 3654493 w 9144000"/>
              <a:gd name="connsiteY0" fmla="*/ 572754 h 2001080"/>
              <a:gd name="connsiteX1" fmla="*/ 4762393 w 9144000"/>
              <a:gd name="connsiteY1" fmla="*/ 1681416 h 2001080"/>
              <a:gd name="connsiteX2" fmla="*/ 4739885 w 9144000"/>
              <a:gd name="connsiteY2" fmla="*/ 1904850 h 2001080"/>
              <a:gd name="connsiteX3" fmla="*/ 4710034 w 9144000"/>
              <a:gd name="connsiteY3" fmla="*/ 2001080 h 2001080"/>
              <a:gd name="connsiteX4" fmla="*/ 2598953 w 9144000"/>
              <a:gd name="connsiteY4" fmla="*/ 2001080 h 2001080"/>
              <a:gd name="connsiteX5" fmla="*/ 2569102 w 9144000"/>
              <a:gd name="connsiteY5" fmla="*/ 1904850 h 2001080"/>
              <a:gd name="connsiteX6" fmla="*/ 2546593 w 9144000"/>
              <a:gd name="connsiteY6" fmla="*/ 1681416 h 2001080"/>
              <a:gd name="connsiteX7" fmla="*/ 3654493 w 9144000"/>
              <a:gd name="connsiteY7" fmla="*/ 572754 h 2001080"/>
              <a:gd name="connsiteX8" fmla="*/ 6284744 w 9144000"/>
              <a:gd name="connsiteY8" fmla="*/ 350905 h 2001080"/>
              <a:gd name="connsiteX9" fmla="*/ 6341648 w 9144000"/>
              <a:gd name="connsiteY9" fmla="*/ 397983 h 2001080"/>
              <a:gd name="connsiteX10" fmla="*/ 6570185 w 9144000"/>
              <a:gd name="connsiteY10" fmla="*/ 951227 h 2001080"/>
              <a:gd name="connsiteX11" fmla="*/ 6226169 w 9144000"/>
              <a:gd name="connsiteY11" fmla="*/ 1600010 h 2001080"/>
              <a:gd name="connsiteX12" fmla="*/ 6128560 w 9144000"/>
              <a:gd name="connsiteY12" fmla="*/ 1653135 h 2001080"/>
              <a:gd name="connsiteX13" fmla="*/ 6092764 w 9144000"/>
              <a:gd name="connsiteY13" fmla="*/ 1595667 h 2001080"/>
              <a:gd name="connsiteX14" fmla="*/ 5967300 w 9144000"/>
              <a:gd name="connsiteY14" fmla="*/ 1099205 h 2001080"/>
              <a:gd name="connsiteX15" fmla="*/ 6271766 w 9144000"/>
              <a:gd name="connsiteY15" fmla="*/ 362723 h 2001080"/>
              <a:gd name="connsiteX16" fmla="*/ 9114174 w 9144000"/>
              <a:gd name="connsiteY16" fmla="*/ 278072 h 2001080"/>
              <a:gd name="connsiteX17" fmla="*/ 9144000 w 9144000"/>
              <a:gd name="connsiteY17" fmla="*/ 281068 h 2001080"/>
              <a:gd name="connsiteX18" fmla="*/ 9144000 w 9144000"/>
              <a:gd name="connsiteY18" fmla="*/ 1353400 h 2001080"/>
              <a:gd name="connsiteX19" fmla="*/ 9114174 w 9144000"/>
              <a:gd name="connsiteY19" fmla="*/ 1356396 h 2001080"/>
              <a:gd name="connsiteX20" fmla="*/ 8573098 w 9144000"/>
              <a:gd name="connsiteY20" fmla="*/ 817234 h 2001080"/>
              <a:gd name="connsiteX21" fmla="*/ 9114174 w 9144000"/>
              <a:gd name="connsiteY21" fmla="*/ 278072 h 2001080"/>
              <a:gd name="connsiteX22" fmla="*/ 5789909 w 9144000"/>
              <a:gd name="connsiteY22" fmla="*/ 168822 h 2001080"/>
              <a:gd name="connsiteX23" fmla="*/ 6226169 w 9144000"/>
              <a:gd name="connsiteY23" fmla="*/ 302445 h 2001080"/>
              <a:gd name="connsiteX24" fmla="*/ 6273403 w 9144000"/>
              <a:gd name="connsiteY24" fmla="*/ 341522 h 2001080"/>
              <a:gd name="connsiteX25" fmla="*/ 6261450 w 9144000"/>
              <a:gd name="connsiteY25" fmla="*/ 352407 h 2001080"/>
              <a:gd name="connsiteX26" fmla="*/ 5952711 w 9144000"/>
              <a:gd name="connsiteY26" fmla="*/ 1099205 h 2001080"/>
              <a:gd name="connsiteX27" fmla="*/ 6079936 w 9144000"/>
              <a:gd name="connsiteY27" fmla="*/ 1602621 h 2001080"/>
              <a:gd name="connsiteX28" fmla="*/ 6115745 w 9144000"/>
              <a:gd name="connsiteY28" fmla="*/ 1660109 h 2001080"/>
              <a:gd name="connsiteX29" fmla="*/ 6093628 w 9144000"/>
              <a:gd name="connsiteY29" fmla="*/ 1672147 h 2001080"/>
              <a:gd name="connsiteX30" fmla="*/ 5789909 w 9144000"/>
              <a:gd name="connsiteY30" fmla="*/ 1733632 h 2001080"/>
              <a:gd name="connsiteX31" fmla="*/ 5009633 w 9144000"/>
              <a:gd name="connsiteY31" fmla="*/ 951227 h 2001080"/>
              <a:gd name="connsiteX32" fmla="*/ 5789909 w 9144000"/>
              <a:gd name="connsiteY32" fmla="*/ 168822 h 2001080"/>
              <a:gd name="connsiteX33" fmla="*/ 7006811 w 9144000"/>
              <a:gd name="connsiteY33" fmla="*/ 57662 h 2001080"/>
              <a:gd name="connsiteX34" fmla="*/ 8046322 w 9144000"/>
              <a:gd name="connsiteY34" fmla="*/ 1099205 h 2001080"/>
              <a:gd name="connsiteX35" fmla="*/ 7588012 w 9144000"/>
              <a:gd name="connsiteY35" fmla="*/ 1962869 h 2001080"/>
              <a:gd name="connsiteX36" fmla="*/ 7525237 w 9144000"/>
              <a:gd name="connsiteY36" fmla="*/ 2001080 h 2001080"/>
              <a:gd name="connsiteX37" fmla="*/ 6488386 w 9144000"/>
              <a:gd name="connsiteY37" fmla="*/ 2001080 h 2001080"/>
              <a:gd name="connsiteX38" fmla="*/ 6425611 w 9144000"/>
              <a:gd name="connsiteY38" fmla="*/ 1962869 h 2001080"/>
              <a:gd name="connsiteX39" fmla="*/ 6159085 w 9144000"/>
              <a:gd name="connsiteY39" fmla="*/ 1702142 h 2001080"/>
              <a:gd name="connsiteX40" fmla="*/ 6135478 w 9144000"/>
              <a:gd name="connsiteY40" fmla="*/ 1664242 h 2001080"/>
              <a:gd name="connsiteX41" fmla="*/ 6233506 w 9144000"/>
              <a:gd name="connsiteY41" fmla="*/ 1610892 h 2001080"/>
              <a:gd name="connsiteX42" fmla="*/ 6583308 w 9144000"/>
              <a:gd name="connsiteY42" fmla="*/ 951227 h 2001080"/>
              <a:gd name="connsiteX43" fmla="*/ 6350927 w 9144000"/>
              <a:gd name="connsiteY43" fmla="*/ 388704 h 2001080"/>
              <a:gd name="connsiteX44" fmla="*/ 6294499 w 9144000"/>
              <a:gd name="connsiteY44" fmla="*/ 342022 h 2001080"/>
              <a:gd name="connsiteX45" fmla="*/ 6345586 w 9144000"/>
              <a:gd name="connsiteY45" fmla="*/ 295500 h 2001080"/>
              <a:gd name="connsiteX46" fmla="*/ 7006811 w 9144000"/>
              <a:gd name="connsiteY46" fmla="*/ 57662 h 2001080"/>
              <a:gd name="connsiteX47" fmla="*/ 7916216 w 9144000"/>
              <a:gd name="connsiteY47" fmla="*/ 0 h 2001080"/>
              <a:gd name="connsiteX48" fmla="*/ 8656365 w 9144000"/>
              <a:gd name="connsiteY48" fmla="*/ 0 h 2001080"/>
              <a:gd name="connsiteX49" fmla="*/ 8684842 w 9144000"/>
              <a:gd name="connsiteY49" fmla="*/ 52280 h 2001080"/>
              <a:gd name="connsiteX50" fmla="*/ 8718834 w 9144000"/>
              <a:gd name="connsiteY50" fmla="*/ 220046 h 2001080"/>
              <a:gd name="connsiteX51" fmla="*/ 8286290 w 9144000"/>
              <a:gd name="connsiteY51" fmla="*/ 651050 h 2001080"/>
              <a:gd name="connsiteX52" fmla="*/ 7853746 w 9144000"/>
              <a:gd name="connsiteY52" fmla="*/ 220046 h 2001080"/>
              <a:gd name="connsiteX53" fmla="*/ 7887738 w 9144000"/>
              <a:gd name="connsiteY53" fmla="*/ 52280 h 2001080"/>
              <a:gd name="connsiteX54" fmla="*/ 0 w 9144000"/>
              <a:gd name="connsiteY54" fmla="*/ 0 h 2001080"/>
              <a:gd name="connsiteX55" fmla="*/ 7898631 w 9144000"/>
              <a:gd name="connsiteY55" fmla="*/ 0 h 2001080"/>
              <a:gd name="connsiteX56" fmla="*/ 7873445 w 9144000"/>
              <a:gd name="connsiteY56" fmla="*/ 46242 h 2001080"/>
              <a:gd name="connsiteX57" fmla="*/ 7838234 w 9144000"/>
              <a:gd name="connsiteY57" fmla="*/ 220046 h 2001080"/>
              <a:gd name="connsiteX58" fmla="*/ 8286290 w 9144000"/>
              <a:gd name="connsiteY58" fmla="*/ 666562 h 2001080"/>
              <a:gd name="connsiteX59" fmla="*/ 8734346 w 9144000"/>
              <a:gd name="connsiteY59" fmla="*/ 220046 h 2001080"/>
              <a:gd name="connsiteX60" fmla="*/ 8699135 w 9144000"/>
              <a:gd name="connsiteY60" fmla="*/ 46242 h 2001080"/>
              <a:gd name="connsiteX61" fmla="*/ 8673950 w 9144000"/>
              <a:gd name="connsiteY61" fmla="*/ 0 h 2001080"/>
              <a:gd name="connsiteX62" fmla="*/ 9144000 w 9144000"/>
              <a:gd name="connsiteY62" fmla="*/ 0 h 2001080"/>
              <a:gd name="connsiteX63" fmla="*/ 9144000 w 9144000"/>
              <a:gd name="connsiteY63" fmla="*/ 265617 h 2001080"/>
              <a:gd name="connsiteX64" fmla="*/ 9114174 w 9144000"/>
              <a:gd name="connsiteY64" fmla="*/ 262620 h 2001080"/>
              <a:gd name="connsiteX65" fmla="*/ 8557646 w 9144000"/>
              <a:gd name="connsiteY65" fmla="*/ 817234 h 2001080"/>
              <a:gd name="connsiteX66" fmla="*/ 9114174 w 9144000"/>
              <a:gd name="connsiteY66" fmla="*/ 1371848 h 2001080"/>
              <a:gd name="connsiteX67" fmla="*/ 9144000 w 9144000"/>
              <a:gd name="connsiteY67" fmla="*/ 1368852 h 2001080"/>
              <a:gd name="connsiteX68" fmla="*/ 9144000 w 9144000"/>
              <a:gd name="connsiteY68" fmla="*/ 2001080 h 2001080"/>
              <a:gd name="connsiteX69" fmla="*/ 7553267 w 9144000"/>
              <a:gd name="connsiteY69" fmla="*/ 2001080 h 2001080"/>
              <a:gd name="connsiteX70" fmla="*/ 7596168 w 9144000"/>
              <a:gd name="connsiteY70" fmla="*/ 1974967 h 2001080"/>
              <a:gd name="connsiteX71" fmla="*/ 8060911 w 9144000"/>
              <a:gd name="connsiteY71" fmla="*/ 1099205 h 2001080"/>
              <a:gd name="connsiteX72" fmla="*/ 7006811 w 9144000"/>
              <a:gd name="connsiteY72" fmla="*/ 43073 h 2001080"/>
              <a:gd name="connsiteX73" fmla="*/ 6336306 w 9144000"/>
              <a:gd name="connsiteY73" fmla="*/ 284242 h 2001080"/>
              <a:gd name="connsiteX74" fmla="*/ 6283158 w 9144000"/>
              <a:gd name="connsiteY74" fmla="*/ 332639 h 2001080"/>
              <a:gd name="connsiteX75" fmla="*/ 6233506 w 9144000"/>
              <a:gd name="connsiteY75" fmla="*/ 291563 h 2001080"/>
              <a:gd name="connsiteX76" fmla="*/ 5789909 w 9144000"/>
              <a:gd name="connsiteY76" fmla="*/ 155699 h 2001080"/>
              <a:gd name="connsiteX77" fmla="*/ 4996510 w 9144000"/>
              <a:gd name="connsiteY77" fmla="*/ 951227 h 2001080"/>
              <a:gd name="connsiteX78" fmla="*/ 5789909 w 9144000"/>
              <a:gd name="connsiteY78" fmla="*/ 1746755 h 2001080"/>
              <a:gd name="connsiteX79" fmla="*/ 6098736 w 9144000"/>
              <a:gd name="connsiteY79" fmla="*/ 1684239 h 2001080"/>
              <a:gd name="connsiteX80" fmla="*/ 6122664 w 9144000"/>
              <a:gd name="connsiteY80" fmla="*/ 1671216 h 2001080"/>
              <a:gd name="connsiteX81" fmla="*/ 6147188 w 9144000"/>
              <a:gd name="connsiteY81" fmla="*/ 1710587 h 2001080"/>
              <a:gd name="connsiteX82" fmla="*/ 6417454 w 9144000"/>
              <a:gd name="connsiteY82" fmla="*/ 1974967 h 2001080"/>
              <a:gd name="connsiteX83" fmla="*/ 6460356 w 9144000"/>
              <a:gd name="connsiteY83" fmla="*/ 2001080 h 2001080"/>
              <a:gd name="connsiteX84" fmla="*/ 4726761 w 9144000"/>
              <a:gd name="connsiteY84" fmla="*/ 2001080 h 2001080"/>
              <a:gd name="connsiteX85" fmla="*/ 4755609 w 9144000"/>
              <a:gd name="connsiteY85" fmla="*/ 1908085 h 2001080"/>
              <a:gd name="connsiteX86" fmla="*/ 4778443 w 9144000"/>
              <a:gd name="connsiteY86" fmla="*/ 1681416 h 2001080"/>
              <a:gd name="connsiteX87" fmla="*/ 3654493 w 9144000"/>
              <a:gd name="connsiteY87" fmla="*/ 556704 h 2001080"/>
              <a:gd name="connsiteX88" fmla="*/ 2530543 w 9144000"/>
              <a:gd name="connsiteY88" fmla="*/ 1681416 h 2001080"/>
              <a:gd name="connsiteX89" fmla="*/ 2553378 w 9144000"/>
              <a:gd name="connsiteY89" fmla="*/ 1908085 h 2001080"/>
              <a:gd name="connsiteX90" fmla="*/ 2582226 w 9144000"/>
              <a:gd name="connsiteY90" fmla="*/ 2001080 h 2001080"/>
              <a:gd name="connsiteX91" fmla="*/ 0 w 9144000"/>
              <a:gd name="connsiteY91" fmla="*/ 2001080 h 200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144000" h="2001080">
                <a:moveTo>
                  <a:pt x="3654493" y="572754"/>
                </a:moveTo>
                <a:cubicBezTo>
                  <a:pt x="4266369" y="572754"/>
                  <a:pt x="4762393" y="1069119"/>
                  <a:pt x="4762393" y="1681416"/>
                </a:cubicBezTo>
                <a:cubicBezTo>
                  <a:pt x="4762393" y="1757953"/>
                  <a:pt x="4754643" y="1832679"/>
                  <a:pt x="4739885" y="1904850"/>
                </a:cubicBezTo>
                <a:lnTo>
                  <a:pt x="4710034" y="2001080"/>
                </a:lnTo>
                <a:lnTo>
                  <a:pt x="2598953" y="2001080"/>
                </a:lnTo>
                <a:lnTo>
                  <a:pt x="2569102" y="1904850"/>
                </a:lnTo>
                <a:cubicBezTo>
                  <a:pt x="2554344" y="1832679"/>
                  <a:pt x="2546593" y="1757953"/>
                  <a:pt x="2546593" y="1681416"/>
                </a:cubicBezTo>
                <a:cubicBezTo>
                  <a:pt x="2546593" y="1069119"/>
                  <a:pt x="3042617" y="572754"/>
                  <a:pt x="3654493" y="572754"/>
                </a:cubicBezTo>
                <a:close/>
                <a:moveTo>
                  <a:pt x="6284744" y="350905"/>
                </a:moveTo>
                <a:lnTo>
                  <a:pt x="6341648" y="397983"/>
                </a:lnTo>
                <a:cubicBezTo>
                  <a:pt x="6482850" y="539571"/>
                  <a:pt x="6570185" y="735172"/>
                  <a:pt x="6570185" y="951227"/>
                </a:cubicBezTo>
                <a:cubicBezTo>
                  <a:pt x="6570185" y="1221296"/>
                  <a:pt x="6433724" y="1459406"/>
                  <a:pt x="6226169" y="1600010"/>
                </a:cubicBezTo>
                <a:lnTo>
                  <a:pt x="6128560" y="1653135"/>
                </a:lnTo>
                <a:lnTo>
                  <a:pt x="6092764" y="1595667"/>
                </a:lnTo>
                <a:cubicBezTo>
                  <a:pt x="6012750" y="1448087"/>
                  <a:pt x="5967300" y="1278964"/>
                  <a:pt x="5967300" y="1099205"/>
                </a:cubicBezTo>
                <a:cubicBezTo>
                  <a:pt x="5967300" y="811591"/>
                  <a:pt x="6083652" y="551205"/>
                  <a:pt x="6271766" y="362723"/>
                </a:cubicBezTo>
                <a:close/>
                <a:moveTo>
                  <a:pt x="9114174" y="278072"/>
                </a:moveTo>
                <a:lnTo>
                  <a:pt x="9144000" y="281068"/>
                </a:lnTo>
                <a:lnTo>
                  <a:pt x="9144000" y="1353400"/>
                </a:lnTo>
                <a:lnTo>
                  <a:pt x="9114174" y="1356396"/>
                </a:lnTo>
                <a:cubicBezTo>
                  <a:pt x="8815346" y="1356396"/>
                  <a:pt x="8573098" y="1115005"/>
                  <a:pt x="8573098" y="817234"/>
                </a:cubicBezTo>
                <a:cubicBezTo>
                  <a:pt x="8573098" y="519463"/>
                  <a:pt x="8815346" y="278072"/>
                  <a:pt x="9114174" y="278072"/>
                </a:cubicBezTo>
                <a:close/>
                <a:moveTo>
                  <a:pt x="5789909" y="168822"/>
                </a:moveTo>
                <a:cubicBezTo>
                  <a:pt x="5951510" y="168822"/>
                  <a:pt x="6101636" y="218082"/>
                  <a:pt x="6226169" y="302445"/>
                </a:cubicBezTo>
                <a:lnTo>
                  <a:pt x="6273403" y="341522"/>
                </a:lnTo>
                <a:lnTo>
                  <a:pt x="6261450" y="352407"/>
                </a:lnTo>
                <a:cubicBezTo>
                  <a:pt x="6070695" y="543529"/>
                  <a:pt x="5952711" y="807562"/>
                  <a:pt x="5952711" y="1099205"/>
                </a:cubicBezTo>
                <a:cubicBezTo>
                  <a:pt x="5952711" y="1281482"/>
                  <a:pt x="5998799" y="1452974"/>
                  <a:pt x="6079936" y="1602621"/>
                </a:cubicBezTo>
                <a:lnTo>
                  <a:pt x="6115745" y="1660109"/>
                </a:lnTo>
                <a:lnTo>
                  <a:pt x="6093628" y="1672147"/>
                </a:lnTo>
                <a:cubicBezTo>
                  <a:pt x="6000277" y="1711739"/>
                  <a:pt x="5897643" y="1733632"/>
                  <a:pt x="5789909" y="1733632"/>
                </a:cubicBezTo>
                <a:cubicBezTo>
                  <a:pt x="5358974" y="1733632"/>
                  <a:pt x="5009633" y="1383337"/>
                  <a:pt x="5009633" y="951227"/>
                </a:cubicBezTo>
                <a:cubicBezTo>
                  <a:pt x="5009633" y="519117"/>
                  <a:pt x="5358974" y="168822"/>
                  <a:pt x="5789909" y="168822"/>
                </a:cubicBezTo>
                <a:close/>
                <a:moveTo>
                  <a:pt x="7006811" y="57662"/>
                </a:moveTo>
                <a:cubicBezTo>
                  <a:pt x="7580917" y="57662"/>
                  <a:pt x="8046322" y="523977"/>
                  <a:pt x="8046322" y="1099205"/>
                </a:cubicBezTo>
                <a:cubicBezTo>
                  <a:pt x="8046322" y="1458723"/>
                  <a:pt x="7864523" y="1775696"/>
                  <a:pt x="7588012" y="1962869"/>
                </a:cubicBezTo>
                <a:lnTo>
                  <a:pt x="7525237" y="2001080"/>
                </a:lnTo>
                <a:lnTo>
                  <a:pt x="6488386" y="2001080"/>
                </a:lnTo>
                <a:lnTo>
                  <a:pt x="6425611" y="1962869"/>
                </a:lnTo>
                <a:cubicBezTo>
                  <a:pt x="6321919" y="1892679"/>
                  <a:pt x="6231546" y="1804236"/>
                  <a:pt x="6159085" y="1702142"/>
                </a:cubicBezTo>
                <a:lnTo>
                  <a:pt x="6135478" y="1664242"/>
                </a:lnTo>
                <a:lnTo>
                  <a:pt x="6233506" y="1610892"/>
                </a:lnTo>
                <a:cubicBezTo>
                  <a:pt x="6444552" y="1467929"/>
                  <a:pt x="6583308" y="1225826"/>
                  <a:pt x="6583308" y="951227"/>
                </a:cubicBezTo>
                <a:cubicBezTo>
                  <a:pt x="6583308" y="731548"/>
                  <a:pt x="6494504" y="532666"/>
                  <a:pt x="6350927" y="388704"/>
                </a:cubicBezTo>
                <a:lnTo>
                  <a:pt x="6294499" y="342022"/>
                </a:lnTo>
                <a:lnTo>
                  <a:pt x="6345586" y="295500"/>
                </a:lnTo>
                <a:cubicBezTo>
                  <a:pt x="6525275" y="146918"/>
                  <a:pt x="6755640" y="57662"/>
                  <a:pt x="7006811" y="57662"/>
                </a:cubicBezTo>
                <a:close/>
                <a:moveTo>
                  <a:pt x="7916216" y="0"/>
                </a:moveTo>
                <a:lnTo>
                  <a:pt x="8656365" y="0"/>
                </a:lnTo>
                <a:lnTo>
                  <a:pt x="8684842" y="52280"/>
                </a:lnTo>
                <a:cubicBezTo>
                  <a:pt x="8706730" y="103845"/>
                  <a:pt x="8718834" y="160537"/>
                  <a:pt x="8718834" y="220046"/>
                </a:cubicBezTo>
                <a:cubicBezTo>
                  <a:pt x="8718834" y="458083"/>
                  <a:pt x="8525177" y="651050"/>
                  <a:pt x="8286290" y="651050"/>
                </a:cubicBezTo>
                <a:cubicBezTo>
                  <a:pt x="8047403" y="651050"/>
                  <a:pt x="7853746" y="458083"/>
                  <a:pt x="7853746" y="220046"/>
                </a:cubicBezTo>
                <a:cubicBezTo>
                  <a:pt x="7853746" y="160537"/>
                  <a:pt x="7865850" y="103845"/>
                  <a:pt x="7887738" y="52280"/>
                </a:cubicBezTo>
                <a:close/>
                <a:moveTo>
                  <a:pt x="0" y="0"/>
                </a:moveTo>
                <a:lnTo>
                  <a:pt x="7898631" y="0"/>
                </a:lnTo>
                <a:lnTo>
                  <a:pt x="7873445" y="46242"/>
                </a:lnTo>
                <a:cubicBezTo>
                  <a:pt x="7850772" y="99662"/>
                  <a:pt x="7838234" y="158395"/>
                  <a:pt x="7838234" y="220046"/>
                </a:cubicBezTo>
                <a:cubicBezTo>
                  <a:pt x="7838234" y="466650"/>
                  <a:pt x="8038836" y="666562"/>
                  <a:pt x="8286290" y="666562"/>
                </a:cubicBezTo>
                <a:cubicBezTo>
                  <a:pt x="8533744" y="666562"/>
                  <a:pt x="8734346" y="466650"/>
                  <a:pt x="8734346" y="220046"/>
                </a:cubicBezTo>
                <a:cubicBezTo>
                  <a:pt x="8734346" y="158395"/>
                  <a:pt x="8721808" y="99662"/>
                  <a:pt x="8699135" y="46242"/>
                </a:cubicBezTo>
                <a:lnTo>
                  <a:pt x="8673950" y="0"/>
                </a:lnTo>
                <a:lnTo>
                  <a:pt x="9144000" y="0"/>
                </a:lnTo>
                <a:lnTo>
                  <a:pt x="9144000" y="265617"/>
                </a:lnTo>
                <a:lnTo>
                  <a:pt x="9114174" y="262620"/>
                </a:lnTo>
                <a:cubicBezTo>
                  <a:pt x="8806812" y="262620"/>
                  <a:pt x="8557646" y="510929"/>
                  <a:pt x="8557646" y="817234"/>
                </a:cubicBezTo>
                <a:cubicBezTo>
                  <a:pt x="8557646" y="1123539"/>
                  <a:pt x="8806812" y="1371848"/>
                  <a:pt x="9114174" y="1371848"/>
                </a:cubicBezTo>
                <a:lnTo>
                  <a:pt x="9144000" y="1368852"/>
                </a:lnTo>
                <a:lnTo>
                  <a:pt x="9144000" y="2001080"/>
                </a:lnTo>
                <a:lnTo>
                  <a:pt x="7553267" y="2001080"/>
                </a:lnTo>
                <a:lnTo>
                  <a:pt x="7596168" y="1974967"/>
                </a:lnTo>
                <a:cubicBezTo>
                  <a:pt x="7876561" y="1785172"/>
                  <a:pt x="8060911" y="1463759"/>
                  <a:pt x="8060911" y="1099205"/>
                </a:cubicBezTo>
                <a:cubicBezTo>
                  <a:pt x="8060911" y="515919"/>
                  <a:pt x="7588974" y="43073"/>
                  <a:pt x="7006811" y="43073"/>
                </a:cubicBezTo>
                <a:cubicBezTo>
                  <a:pt x="6752115" y="43073"/>
                  <a:pt x="6518517" y="133579"/>
                  <a:pt x="6336306" y="284242"/>
                </a:cubicBezTo>
                <a:lnTo>
                  <a:pt x="6283158" y="332639"/>
                </a:lnTo>
                <a:lnTo>
                  <a:pt x="6233506" y="291563"/>
                </a:lnTo>
                <a:cubicBezTo>
                  <a:pt x="6106879" y="205786"/>
                  <a:pt x="5954228" y="155699"/>
                  <a:pt x="5789909" y="155699"/>
                </a:cubicBezTo>
                <a:cubicBezTo>
                  <a:pt x="5351727" y="155699"/>
                  <a:pt x="4996510" y="511869"/>
                  <a:pt x="4996510" y="951227"/>
                </a:cubicBezTo>
                <a:cubicBezTo>
                  <a:pt x="4996510" y="1390585"/>
                  <a:pt x="5351727" y="1746755"/>
                  <a:pt x="5789909" y="1746755"/>
                </a:cubicBezTo>
                <a:cubicBezTo>
                  <a:pt x="5899455" y="1746755"/>
                  <a:pt x="6003815" y="1724495"/>
                  <a:pt x="6098736" y="1684239"/>
                </a:cubicBezTo>
                <a:lnTo>
                  <a:pt x="6122664" y="1671216"/>
                </a:lnTo>
                <a:lnTo>
                  <a:pt x="6147188" y="1710587"/>
                </a:lnTo>
                <a:cubicBezTo>
                  <a:pt x="6220666" y="1814112"/>
                  <a:pt x="6312307" y="1903794"/>
                  <a:pt x="6417454" y="1974967"/>
                </a:cubicBezTo>
                <a:lnTo>
                  <a:pt x="6460356" y="2001080"/>
                </a:lnTo>
                <a:lnTo>
                  <a:pt x="4726761" y="2001080"/>
                </a:lnTo>
                <a:lnTo>
                  <a:pt x="4755609" y="1908085"/>
                </a:lnTo>
                <a:cubicBezTo>
                  <a:pt x="4770581" y="1834869"/>
                  <a:pt x="4778443" y="1759061"/>
                  <a:pt x="4778443" y="1681416"/>
                </a:cubicBezTo>
                <a:cubicBezTo>
                  <a:pt x="4778443" y="1060255"/>
                  <a:pt x="4275233" y="556704"/>
                  <a:pt x="3654493" y="556704"/>
                </a:cubicBezTo>
                <a:cubicBezTo>
                  <a:pt x="3033753" y="556704"/>
                  <a:pt x="2530543" y="1060255"/>
                  <a:pt x="2530543" y="1681416"/>
                </a:cubicBezTo>
                <a:cubicBezTo>
                  <a:pt x="2530543" y="1759061"/>
                  <a:pt x="2538406" y="1834869"/>
                  <a:pt x="2553378" y="1908085"/>
                </a:cubicBezTo>
                <a:lnTo>
                  <a:pt x="2582226" y="2001080"/>
                </a:lnTo>
                <a:lnTo>
                  <a:pt x="0" y="200108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2" name="Oval 11">
            <a:extLst>
              <a:ext uri="{FF2B5EF4-FFF2-40B4-BE49-F238E27FC236}">
                <a16:creationId xmlns:a16="http://schemas.microsoft.com/office/drawing/2014/main" id="{931CBB16-7AF2-312E-9D58-BE42854F25BE}"/>
              </a:ext>
            </a:extLst>
          </p:cNvPr>
          <p:cNvSpPr/>
          <p:nvPr userDrawn="1"/>
        </p:nvSpPr>
        <p:spPr>
          <a:xfrm>
            <a:off x="528127" y="1376759"/>
            <a:ext cx="2444302" cy="2444302"/>
          </a:xfrm>
          <a:prstGeom prst="ellipse">
            <a:avLst/>
          </a:prstGeom>
          <a:solidFill>
            <a:schemeClr val="accent2"/>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9" name="Text Placeholder 2">
            <a:extLst>
              <a:ext uri="{FF2B5EF4-FFF2-40B4-BE49-F238E27FC236}">
                <a16:creationId xmlns:a16="http://schemas.microsoft.com/office/drawing/2014/main" id="{0A05889E-9A17-13D8-E97A-088FE7A0C383}"/>
              </a:ext>
            </a:extLst>
          </p:cNvPr>
          <p:cNvSpPr>
            <a:spLocks noGrp="1"/>
          </p:cNvSpPr>
          <p:nvPr>
            <p:ph type="body" idx="1" hasCustomPrompt="1"/>
          </p:nvPr>
        </p:nvSpPr>
        <p:spPr>
          <a:xfrm>
            <a:off x="526033" y="1651285"/>
            <a:ext cx="2444302" cy="1895249"/>
          </a:xfrm>
          <a:prstGeom prst="rect">
            <a:avLst/>
          </a:prstGeom>
        </p:spPr>
        <p:txBody>
          <a:bodyPr anchor="ctr">
            <a:noAutofit/>
          </a:bodyPr>
          <a:lstStyle>
            <a:lvl1pPr marL="0" indent="0" algn="ctr">
              <a:spcBef>
                <a:spcPts val="0"/>
              </a:spcBef>
              <a:spcAft>
                <a:spcPts val="0"/>
              </a:spcAft>
              <a:buNone/>
              <a:defRPr sz="15000">
                <a:solidFill>
                  <a:schemeClr val="tx2"/>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
        <p:nvSpPr>
          <p:cNvPr id="11" name="Title 7">
            <a:extLst>
              <a:ext uri="{FF2B5EF4-FFF2-40B4-BE49-F238E27FC236}">
                <a16:creationId xmlns:a16="http://schemas.microsoft.com/office/drawing/2014/main" id="{CCA07D94-573C-DDAC-CA6D-E322C8EBFFCB}"/>
              </a:ext>
            </a:extLst>
          </p:cNvPr>
          <p:cNvSpPr>
            <a:spLocks noGrp="1"/>
          </p:cNvSpPr>
          <p:nvPr>
            <p:ph type="title" hasCustomPrompt="1"/>
          </p:nvPr>
        </p:nvSpPr>
        <p:spPr>
          <a:xfrm>
            <a:off x="3117337" y="1783721"/>
            <a:ext cx="5181319" cy="960887"/>
          </a:xfrm>
        </p:spPr>
        <p:txBody>
          <a:bodyPr anchor="ctr" anchorCtr="0"/>
          <a:lstStyle>
            <a:lvl1pPr algn="l">
              <a:defRPr sz="3200">
                <a:solidFill>
                  <a:schemeClr val="tx2"/>
                </a:solidFill>
              </a:defRPr>
            </a:lvl1pPr>
          </a:lstStyle>
          <a:p>
            <a:r>
              <a:rPr lang="en-US" dirty="0"/>
              <a:t>Section Title — </a:t>
            </a:r>
            <a:br>
              <a:rPr lang="en-US" dirty="0"/>
            </a:br>
            <a:r>
              <a:rPr lang="en-US" dirty="0"/>
              <a:t>Aptos Black 32 pt.</a:t>
            </a:r>
          </a:p>
        </p:txBody>
      </p:sp>
    </p:spTree>
    <p:extLst>
      <p:ext uri="{BB962C8B-B14F-4D97-AF65-F5344CB8AC3E}">
        <p14:creationId xmlns:p14="http://schemas.microsoft.com/office/powerpoint/2010/main" val="38052908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imple Section Header Go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4FB24-3E82-2476-33B1-F3DA0218BB54}"/>
              </a:ext>
            </a:extLst>
          </p:cNvPr>
          <p:cNvSpPr>
            <a:spLocks noGrp="1"/>
          </p:cNvSpPr>
          <p:nvPr>
            <p:ph type="title" hasCustomPrompt="1"/>
          </p:nvPr>
        </p:nvSpPr>
        <p:spPr>
          <a:xfrm>
            <a:off x="2493991" y="1892508"/>
            <a:ext cx="5705630" cy="1098234"/>
          </a:xfrm>
        </p:spPr>
        <p:txBody>
          <a:bodyPr anchor="ctr"/>
          <a:lstStyle>
            <a:lvl1pPr algn="l">
              <a:defRPr sz="3200">
                <a:solidFill>
                  <a:schemeClr val="tx2"/>
                </a:solidFill>
              </a:defRPr>
            </a:lvl1pPr>
          </a:lstStyle>
          <a:p>
            <a:r>
              <a:rPr lang="en-US" dirty="0"/>
              <a:t>Section Title — </a:t>
            </a:r>
            <a:br>
              <a:rPr lang="en-US" dirty="0"/>
            </a:br>
            <a:r>
              <a:rPr lang="en-US" dirty="0"/>
              <a:t>Aptos Black 32 pt.</a:t>
            </a:r>
          </a:p>
        </p:txBody>
      </p:sp>
      <p:sp>
        <p:nvSpPr>
          <p:cNvPr id="2" name="Rectangle 1">
            <a:extLst>
              <a:ext uri="{FF2B5EF4-FFF2-40B4-BE49-F238E27FC236}">
                <a16:creationId xmlns:a16="http://schemas.microsoft.com/office/drawing/2014/main" id="{B61F31EC-F5FA-4EE1-6E5F-E1433EC8640F}"/>
              </a:ext>
            </a:extLst>
          </p:cNvPr>
          <p:cNvSpPr/>
          <p:nvPr userDrawn="1"/>
        </p:nvSpPr>
        <p:spPr>
          <a:xfrm>
            <a:off x="2" y="0"/>
            <a:ext cx="1613302"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4" name="Oval 3">
            <a:extLst>
              <a:ext uri="{FF2B5EF4-FFF2-40B4-BE49-F238E27FC236}">
                <a16:creationId xmlns:a16="http://schemas.microsoft.com/office/drawing/2014/main" id="{74337CAD-271D-1E77-72D2-DE3CC7ED7244}"/>
              </a:ext>
            </a:extLst>
          </p:cNvPr>
          <p:cNvSpPr/>
          <p:nvPr userDrawn="1"/>
        </p:nvSpPr>
        <p:spPr>
          <a:xfrm>
            <a:off x="571935" y="1589542"/>
            <a:ext cx="1704168" cy="1704168"/>
          </a:xfrm>
          <a:prstGeom prst="ellipse">
            <a:avLst/>
          </a:prstGeom>
          <a:solidFill>
            <a:schemeClr val="bg1"/>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5" name="Picture 4" descr="A logo of a person inside a gear&#10;&#10;Description automatically generated">
            <a:extLst>
              <a:ext uri="{FF2B5EF4-FFF2-40B4-BE49-F238E27FC236}">
                <a16:creationId xmlns:a16="http://schemas.microsoft.com/office/drawing/2014/main" id="{0D842BFD-95DC-C924-92C4-F5F4E0347A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056" y="1673663"/>
            <a:ext cx="1535927" cy="1535927"/>
          </a:xfrm>
          <a:prstGeom prst="rect">
            <a:avLst/>
          </a:prstGeom>
        </p:spPr>
      </p:pic>
      <p:sp>
        <p:nvSpPr>
          <p:cNvPr id="3" name="Rectangle 2">
            <a:extLst>
              <a:ext uri="{FF2B5EF4-FFF2-40B4-BE49-F238E27FC236}">
                <a16:creationId xmlns:a16="http://schemas.microsoft.com/office/drawing/2014/main" id="{819E9B36-663F-C919-E22D-CA7B249BD2F4}"/>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1062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7E76AEE3-E3F3-2CE6-8797-94D5EED23A97}"/>
              </a:ext>
            </a:extLst>
          </p:cNvPr>
          <p:cNvSpPr/>
          <p:nvPr userDrawn="1"/>
        </p:nvSpPr>
        <p:spPr>
          <a:xfrm rot="5400000" flipH="1" flipV="1">
            <a:off x="2844396" y="-2844190"/>
            <a:ext cx="1199944" cy="6888736"/>
          </a:xfrm>
          <a:prstGeom prst="round2DiagRect">
            <a:avLst>
              <a:gd name="adj1" fmla="val 50000"/>
              <a:gd name="adj2" fmla="val 0"/>
            </a:avLst>
          </a:prstGeom>
          <a:solidFill>
            <a:srgbClr val="00A8E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DCE0DAC4-62B6-B15D-7B8A-924D13BC49A1}"/>
              </a:ext>
            </a:extLst>
          </p:cNvPr>
          <p:cNvSpPr>
            <a:spLocks noGrp="1"/>
          </p:cNvSpPr>
          <p:nvPr>
            <p:ph type="title" hasCustomPrompt="1"/>
          </p:nvPr>
        </p:nvSpPr>
        <p:spPr>
          <a:xfrm>
            <a:off x="457200" y="157397"/>
            <a:ext cx="5751421" cy="951875"/>
          </a:xfrm>
        </p:spPr>
        <p:txBody>
          <a:bodyPr anchor="ctr"/>
          <a:lstStyle>
            <a:lvl1pPr>
              <a:defRPr sz="3200">
                <a:solidFill>
                  <a:schemeClr val="bg1"/>
                </a:solidFill>
              </a:defRPr>
            </a:lvl1pPr>
          </a:lstStyle>
          <a:p>
            <a:r>
              <a:rPr lang="en-US"/>
              <a:t>Agenda — Aptos Black, 36 pt.</a:t>
            </a:r>
          </a:p>
        </p:txBody>
      </p:sp>
      <p:sp>
        <p:nvSpPr>
          <p:cNvPr id="7" name="Text Placeholder 6">
            <a:extLst>
              <a:ext uri="{FF2B5EF4-FFF2-40B4-BE49-F238E27FC236}">
                <a16:creationId xmlns:a16="http://schemas.microsoft.com/office/drawing/2014/main" id="{0C47B0B0-ACFD-C8B5-7344-6D61C9AF6161}"/>
              </a:ext>
            </a:extLst>
          </p:cNvPr>
          <p:cNvSpPr>
            <a:spLocks noGrp="1"/>
          </p:cNvSpPr>
          <p:nvPr>
            <p:ph type="body" sz="quarter" idx="11" hasCustomPrompt="1"/>
          </p:nvPr>
        </p:nvSpPr>
        <p:spPr>
          <a:xfrm>
            <a:off x="457200" y="1503363"/>
            <a:ext cx="6386513" cy="2898775"/>
          </a:xfrm>
          <a:prstGeom prst="rect">
            <a:avLst/>
          </a:prstGeom>
        </p:spPr>
        <p:txBody>
          <a:bodyPr/>
          <a:lstStyle>
            <a:lvl1pPr marL="284163" indent="-284163">
              <a:spcAft>
                <a:spcPts val="1200"/>
              </a:spcAft>
              <a:buFont typeface="+mj-lt"/>
              <a:buAutoNum type="arabicPeriod"/>
              <a:defRPr sz="2000" b="0" i="0">
                <a:solidFill>
                  <a:srgbClr val="000000"/>
                </a:solidFill>
                <a:latin typeface="+mn-lt"/>
                <a:cs typeface="Aptos Regular" pitchFamily="50" charset="0"/>
              </a:defRPr>
            </a:lvl1pPr>
            <a:lvl2pPr>
              <a:spcAft>
                <a:spcPts val="1200"/>
              </a:spcAft>
              <a:defRPr sz="1600">
                <a:solidFill>
                  <a:schemeClr val="tx1"/>
                </a:solidFill>
                <a:latin typeface="Aptos Regular" pitchFamily="50" charset="0"/>
                <a:cs typeface="Aptos Regular" pitchFamily="50" charset="0"/>
              </a:defRPr>
            </a:lvl2pPr>
            <a:lvl3pPr>
              <a:spcAft>
                <a:spcPts val="1200"/>
              </a:spcAft>
              <a:defRPr sz="1600">
                <a:solidFill>
                  <a:schemeClr val="tx1"/>
                </a:solidFill>
                <a:latin typeface="Aptos Regular" pitchFamily="50" charset="0"/>
                <a:cs typeface="Aptos Regular" pitchFamily="50" charset="0"/>
              </a:defRPr>
            </a:lvl3pPr>
            <a:lvl4pPr>
              <a:spcAft>
                <a:spcPts val="1200"/>
              </a:spcAft>
              <a:defRPr sz="1600">
                <a:solidFill>
                  <a:schemeClr val="tx1"/>
                </a:solidFill>
                <a:latin typeface="Aptos Regular" pitchFamily="50" charset="0"/>
                <a:cs typeface="Aptos Regular" pitchFamily="50" charset="0"/>
              </a:defRPr>
            </a:lvl4pPr>
            <a:lvl5pPr>
              <a:spcAft>
                <a:spcPts val="1200"/>
              </a:spcAft>
              <a:defRPr sz="1600">
                <a:solidFill>
                  <a:schemeClr val="tx1"/>
                </a:solidFill>
                <a:latin typeface="Aptos Regular" pitchFamily="50" charset="0"/>
                <a:cs typeface="Aptos Regular" pitchFamily="50" charset="0"/>
              </a:defRPr>
            </a:lvl5pPr>
          </a:lstStyle>
          <a:p>
            <a:pPr lvl="0"/>
            <a:r>
              <a:rPr lang="en-US"/>
              <a:t>Agenda copy — Aptos, 20 pt.</a:t>
            </a:r>
          </a:p>
        </p:txBody>
      </p:sp>
    </p:spTree>
    <p:extLst>
      <p:ext uri="{BB962C8B-B14F-4D97-AF65-F5344CB8AC3E}">
        <p14:creationId xmlns:p14="http://schemas.microsoft.com/office/powerpoint/2010/main" val="36508564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hoto with Caption Go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61E8BCA-CED3-544C-3ADF-F3432FD6BC80}"/>
              </a:ext>
            </a:extLst>
          </p:cNvPr>
          <p:cNvSpPr>
            <a:spLocks noGrp="1" noChangeAspect="1"/>
          </p:cNvSpPr>
          <p:nvPr>
            <p:ph type="pic" sz="quarter" idx="11" hasCustomPrompt="1"/>
          </p:nvPr>
        </p:nvSpPr>
        <p:spPr>
          <a:xfrm>
            <a:off x="0" y="0"/>
            <a:ext cx="9144000" cy="5143500"/>
          </a:xfrm>
          <a:prstGeom prst="rect">
            <a:avLst/>
          </a:prstGeom>
        </p:spPr>
        <p:txBody>
          <a:bodyPr anchor="ctr"/>
          <a:lstStyle>
            <a:lvl1pPr marL="0" indent="0" algn="ctr">
              <a:buNone/>
              <a:defRPr sz="1600">
                <a:latin typeface="+mn-lt"/>
              </a:defRPr>
            </a:lvl1pPr>
          </a:lstStyle>
          <a:p>
            <a:r>
              <a:rPr lang="en-US"/>
              <a:t>Click to insert photo</a:t>
            </a:r>
          </a:p>
        </p:txBody>
      </p:sp>
      <p:sp>
        <p:nvSpPr>
          <p:cNvPr id="2" name="Title 1">
            <a:extLst>
              <a:ext uri="{FF2B5EF4-FFF2-40B4-BE49-F238E27FC236}">
                <a16:creationId xmlns:a16="http://schemas.microsoft.com/office/drawing/2014/main" id="{70B9506D-8ED8-1D73-4BDC-463374451BC8}"/>
              </a:ext>
            </a:extLst>
          </p:cNvPr>
          <p:cNvSpPr>
            <a:spLocks noGrp="1"/>
          </p:cNvSpPr>
          <p:nvPr>
            <p:ph type="title" hasCustomPrompt="1"/>
          </p:nvPr>
        </p:nvSpPr>
        <p:spPr>
          <a:xfrm flipH="1">
            <a:off x="3635295" y="532327"/>
            <a:ext cx="5508704" cy="1141797"/>
          </a:xfrm>
          <a:prstGeom prst="round2DiagRect">
            <a:avLst>
              <a:gd name="adj1" fmla="val 50000"/>
              <a:gd name="adj2" fmla="val 0"/>
            </a:avLst>
          </a:prstGeom>
          <a:solidFill>
            <a:schemeClr val="accent2">
              <a:alpha val="82000"/>
            </a:schemeClr>
          </a:solidFill>
        </p:spPr>
        <p:txBody>
          <a:bodyPr/>
          <a:lstStyle>
            <a:lvl1pPr marL="401638" indent="0">
              <a:defRPr sz="2800">
                <a:solidFill>
                  <a:schemeClr val="tx2"/>
                </a:solidFill>
              </a:defRPr>
            </a:lvl1pPr>
          </a:lstStyle>
          <a:p>
            <a:r>
              <a:rPr lang="en-US" dirty="0"/>
              <a:t>Aptos Black, 28 pt.</a:t>
            </a:r>
          </a:p>
        </p:txBody>
      </p:sp>
    </p:spTree>
    <p:extLst>
      <p:ext uri="{BB962C8B-B14F-4D97-AF65-F5344CB8AC3E}">
        <p14:creationId xmlns:p14="http://schemas.microsoft.com/office/powerpoint/2010/main" val="16027399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hoto Tint Gold Gears">
    <p:spTree>
      <p:nvGrpSpPr>
        <p:cNvPr id="1" name=""/>
        <p:cNvGrpSpPr/>
        <p:nvPr/>
      </p:nvGrpSpPr>
      <p:grpSpPr>
        <a:xfrm>
          <a:off x="0" y="0"/>
          <a:ext cx="0" cy="0"/>
          <a:chOff x="0" y="0"/>
          <a:chExt cx="0" cy="0"/>
        </a:xfrm>
      </p:grpSpPr>
      <p:pic>
        <p:nvPicPr>
          <p:cNvPr id="3" name="Picture 2" descr="Close-up of a gear mechanism&#10;&#10;Description automatically generated">
            <a:extLst>
              <a:ext uri="{FF2B5EF4-FFF2-40B4-BE49-F238E27FC236}">
                <a16:creationId xmlns:a16="http://schemas.microsoft.com/office/drawing/2014/main" id="{3187E23E-3DC0-4ECD-66F1-C068E8A441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9A05484C-8E6D-1C44-E780-BBFAE92A7297}"/>
              </a:ext>
            </a:extLst>
          </p:cNvPr>
          <p:cNvSpPr/>
          <p:nvPr userDrawn="1"/>
        </p:nvSpPr>
        <p:spPr>
          <a:xfrm>
            <a:off x="0" y="0"/>
            <a:ext cx="9144000" cy="5143499"/>
          </a:xfrm>
          <a:prstGeom prst="rect">
            <a:avLst/>
          </a:prstGeom>
          <a:solidFill>
            <a:schemeClr val="accent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348885A-F0FD-FF11-44D9-62F395DAE273}"/>
              </a:ext>
            </a:extLst>
          </p:cNvPr>
          <p:cNvSpPr>
            <a:spLocks noGrp="1"/>
          </p:cNvSpPr>
          <p:nvPr>
            <p:ph type="title" hasCustomPrompt="1"/>
          </p:nvPr>
        </p:nvSpPr>
        <p:spPr>
          <a:xfrm>
            <a:off x="978108" y="1745420"/>
            <a:ext cx="7187784" cy="1652659"/>
          </a:xfrm>
        </p:spPr>
        <p:txBody>
          <a:bodyPr/>
          <a:lstStyle>
            <a:lvl1pPr algn="ctr">
              <a:defRPr sz="5400">
                <a:solidFill>
                  <a:schemeClr val="tx2"/>
                </a:solidFill>
                <a:latin typeface="+mj-lt"/>
              </a:defRPr>
            </a:lvl1pPr>
          </a:lstStyle>
          <a:p>
            <a:r>
              <a:rPr lang="en-US" dirty="0"/>
              <a:t>Aptos Black, </a:t>
            </a:r>
            <a:br>
              <a:rPr lang="en-US" dirty="0"/>
            </a:br>
            <a:r>
              <a:rPr lang="en-US" dirty="0"/>
              <a:t>54 pt.</a:t>
            </a:r>
          </a:p>
        </p:txBody>
      </p:sp>
    </p:spTree>
    <p:extLst>
      <p:ext uri="{BB962C8B-B14F-4D97-AF65-F5344CB8AC3E}">
        <p14:creationId xmlns:p14="http://schemas.microsoft.com/office/powerpoint/2010/main" val="3595091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hoto Tint Gold Grad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310A02-EBB5-D60D-4961-28D3D6C915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19" b="4919"/>
          <a:stretch/>
        </p:blipFill>
        <p:spPr>
          <a:xfrm>
            <a:off x="0" y="0"/>
            <a:ext cx="9144001" cy="5143500"/>
          </a:xfrm>
          <a:prstGeom prst="rect">
            <a:avLst/>
          </a:prstGeom>
        </p:spPr>
      </p:pic>
      <p:sp>
        <p:nvSpPr>
          <p:cNvPr id="6" name="Rectangle 5">
            <a:extLst>
              <a:ext uri="{FF2B5EF4-FFF2-40B4-BE49-F238E27FC236}">
                <a16:creationId xmlns:a16="http://schemas.microsoft.com/office/drawing/2014/main" id="{9A05484C-8E6D-1C44-E780-BBFAE92A7297}"/>
              </a:ext>
            </a:extLst>
          </p:cNvPr>
          <p:cNvSpPr/>
          <p:nvPr userDrawn="1"/>
        </p:nvSpPr>
        <p:spPr>
          <a:xfrm>
            <a:off x="0" y="0"/>
            <a:ext cx="9144000" cy="5143499"/>
          </a:xfrm>
          <a:prstGeom prst="rect">
            <a:avLst/>
          </a:prstGeom>
          <a:solidFill>
            <a:schemeClr val="accent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348885A-F0FD-FF11-44D9-62F395DAE273}"/>
              </a:ext>
            </a:extLst>
          </p:cNvPr>
          <p:cNvSpPr>
            <a:spLocks noGrp="1"/>
          </p:cNvSpPr>
          <p:nvPr>
            <p:ph type="title" hasCustomPrompt="1"/>
          </p:nvPr>
        </p:nvSpPr>
        <p:spPr>
          <a:xfrm>
            <a:off x="978108" y="1745420"/>
            <a:ext cx="7187784" cy="1652659"/>
          </a:xfrm>
        </p:spPr>
        <p:txBody>
          <a:bodyPr/>
          <a:lstStyle>
            <a:lvl1pPr algn="ctr">
              <a:defRPr sz="5400">
                <a:solidFill>
                  <a:schemeClr val="tx2"/>
                </a:solidFill>
                <a:latin typeface="+mj-lt"/>
              </a:defRPr>
            </a:lvl1pPr>
          </a:lstStyle>
          <a:p>
            <a:r>
              <a:rPr lang="en-US" dirty="0"/>
              <a:t>Aptos Black, </a:t>
            </a:r>
            <a:br>
              <a:rPr lang="en-US" dirty="0"/>
            </a:br>
            <a:r>
              <a:rPr lang="en-US" dirty="0"/>
              <a:t>54 pt.</a:t>
            </a:r>
          </a:p>
        </p:txBody>
      </p:sp>
    </p:spTree>
    <p:extLst>
      <p:ext uri="{BB962C8B-B14F-4D97-AF65-F5344CB8AC3E}">
        <p14:creationId xmlns:p14="http://schemas.microsoft.com/office/powerpoint/2010/main" val="40111510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ig Statement Go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656D4-2028-4552-6AC6-3C364D49B2F6}"/>
              </a:ext>
            </a:extLst>
          </p:cNvPr>
          <p:cNvSpPr/>
          <p:nvPr userDrawn="1"/>
        </p:nvSpPr>
        <p:spPr>
          <a:xfrm>
            <a:off x="1588" y="-8796"/>
            <a:ext cx="9144000" cy="51522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EF2CB31-F761-F255-ECB5-CB8A3C6092E0}"/>
              </a:ext>
            </a:extLst>
          </p:cNvPr>
          <p:cNvSpPr>
            <a:spLocks noGrp="1"/>
          </p:cNvSpPr>
          <p:nvPr>
            <p:ph type="title" hasCustomPrompt="1"/>
          </p:nvPr>
        </p:nvSpPr>
        <p:spPr>
          <a:xfrm flipH="1">
            <a:off x="613005" y="1476460"/>
            <a:ext cx="8529407" cy="2044768"/>
          </a:xfrm>
          <a:prstGeom prst="round2DiagRect">
            <a:avLst>
              <a:gd name="adj1" fmla="val 50000"/>
              <a:gd name="adj2" fmla="val 0"/>
            </a:avLst>
          </a:prstGeom>
          <a:solidFill>
            <a:schemeClr val="bg1"/>
          </a:solidFill>
        </p:spPr>
        <p:txBody>
          <a:bodyPr/>
          <a:lstStyle>
            <a:lvl1pPr marL="512763" indent="0">
              <a:defRPr sz="3600">
                <a:solidFill>
                  <a:schemeClr val="tx2"/>
                </a:solidFill>
              </a:defRPr>
            </a:lvl1pPr>
          </a:lstStyle>
          <a:p>
            <a:r>
              <a:rPr lang="en-US" dirty="0"/>
              <a:t>Big Statement — </a:t>
            </a:r>
            <a:br>
              <a:rPr lang="en-US" dirty="0"/>
            </a:br>
            <a:r>
              <a:rPr lang="en-US" dirty="0"/>
              <a:t>Aptos Black, 36 pt.</a:t>
            </a:r>
          </a:p>
        </p:txBody>
      </p:sp>
    </p:spTree>
    <p:extLst>
      <p:ext uri="{BB962C8B-B14F-4D97-AF65-F5344CB8AC3E}">
        <p14:creationId xmlns:p14="http://schemas.microsoft.com/office/powerpoint/2010/main" val="18712104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ig Statement Photo Go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98441B39-69EA-B843-473E-008A60CD3E19}"/>
              </a:ext>
            </a:extLst>
          </p:cNvPr>
          <p:cNvSpPr/>
          <p:nvPr userDrawn="1"/>
        </p:nvSpPr>
        <p:spPr>
          <a:xfrm>
            <a:off x="0" y="-8795"/>
            <a:ext cx="9144000" cy="5152295"/>
          </a:xfrm>
          <a:custGeom>
            <a:avLst/>
            <a:gdLst>
              <a:gd name="connsiteX0" fmla="*/ 204186 w 9144000"/>
              <a:gd name="connsiteY0" fmla="*/ 2110172 h 5152295"/>
              <a:gd name="connsiteX1" fmla="*/ 980012 w 9144000"/>
              <a:gd name="connsiteY1" fmla="*/ 2887527 h 5152295"/>
              <a:gd name="connsiteX2" fmla="*/ 204186 w 9144000"/>
              <a:gd name="connsiteY2" fmla="*/ 3664882 h 5152295"/>
              <a:gd name="connsiteX3" fmla="*/ 47830 w 9144000"/>
              <a:gd name="connsiteY3" fmla="*/ 3649089 h 5152295"/>
              <a:gd name="connsiteX4" fmla="*/ 0 w 9144000"/>
              <a:gd name="connsiteY4" fmla="*/ 3634212 h 5152295"/>
              <a:gd name="connsiteX5" fmla="*/ 0 w 9144000"/>
              <a:gd name="connsiteY5" fmla="*/ 2140842 h 5152295"/>
              <a:gd name="connsiteX6" fmla="*/ 47830 w 9144000"/>
              <a:gd name="connsiteY6" fmla="*/ 2125965 h 5152295"/>
              <a:gd name="connsiteX7" fmla="*/ 204186 w 9144000"/>
              <a:gd name="connsiteY7" fmla="*/ 2110172 h 5152295"/>
              <a:gd name="connsiteX8" fmla="*/ 3143337 w 9144000"/>
              <a:gd name="connsiteY8" fmla="*/ 206031 h 5152295"/>
              <a:gd name="connsiteX9" fmla="*/ 3680019 w 9144000"/>
              <a:gd name="connsiteY9" fmla="*/ 740804 h 5152295"/>
              <a:gd name="connsiteX10" fmla="*/ 3143337 w 9144000"/>
              <a:gd name="connsiteY10" fmla="*/ 1275577 h 5152295"/>
              <a:gd name="connsiteX11" fmla="*/ 2606655 w 9144000"/>
              <a:gd name="connsiteY11" fmla="*/ 740804 h 5152295"/>
              <a:gd name="connsiteX12" fmla="*/ 3143337 w 9144000"/>
              <a:gd name="connsiteY12" fmla="*/ 206031 h 5152295"/>
              <a:gd name="connsiteX13" fmla="*/ 3143337 w 9144000"/>
              <a:gd name="connsiteY13" fmla="*/ 187506 h 5152295"/>
              <a:gd name="connsiteX14" fmla="*/ 2588131 w 9144000"/>
              <a:gd name="connsiteY14" fmla="*/ 740804 h 5152295"/>
              <a:gd name="connsiteX15" fmla="*/ 3143337 w 9144000"/>
              <a:gd name="connsiteY15" fmla="*/ 1294102 h 5152295"/>
              <a:gd name="connsiteX16" fmla="*/ 3698543 w 9144000"/>
              <a:gd name="connsiteY16" fmla="*/ 740804 h 5152295"/>
              <a:gd name="connsiteX17" fmla="*/ 3143337 w 9144000"/>
              <a:gd name="connsiteY17" fmla="*/ 187506 h 5152295"/>
              <a:gd name="connsiteX18" fmla="*/ 1083078 w 9144000"/>
              <a:gd name="connsiteY18" fmla="*/ 40873 h 5152295"/>
              <a:gd name="connsiteX19" fmla="*/ 2122589 w 9144000"/>
              <a:gd name="connsiteY19" fmla="*/ 1082416 h 5152295"/>
              <a:gd name="connsiteX20" fmla="*/ 1083078 w 9144000"/>
              <a:gd name="connsiteY20" fmla="*/ 2123959 h 5152295"/>
              <a:gd name="connsiteX21" fmla="*/ 43567 w 9144000"/>
              <a:gd name="connsiteY21" fmla="*/ 1082416 h 5152295"/>
              <a:gd name="connsiteX22" fmla="*/ 1083078 w 9144000"/>
              <a:gd name="connsiteY22" fmla="*/ 40873 h 5152295"/>
              <a:gd name="connsiteX23" fmla="*/ 1083078 w 9144000"/>
              <a:gd name="connsiteY23" fmla="*/ 26284 h 5152295"/>
              <a:gd name="connsiteX24" fmla="*/ 28978 w 9144000"/>
              <a:gd name="connsiteY24" fmla="*/ 1082416 h 5152295"/>
              <a:gd name="connsiteX25" fmla="*/ 1083078 w 9144000"/>
              <a:gd name="connsiteY25" fmla="*/ 2138548 h 5152295"/>
              <a:gd name="connsiteX26" fmla="*/ 2137178 w 9144000"/>
              <a:gd name="connsiteY26" fmla="*/ 1082416 h 5152295"/>
              <a:gd name="connsiteX27" fmla="*/ 1083078 w 9144000"/>
              <a:gd name="connsiteY27" fmla="*/ 26284 h 5152295"/>
              <a:gd name="connsiteX28" fmla="*/ 1899869 w 9144000"/>
              <a:gd name="connsiteY28" fmla="*/ 0 h 5152295"/>
              <a:gd name="connsiteX29" fmla="*/ 2692705 w 9144000"/>
              <a:gd name="connsiteY29" fmla="*/ 0 h 5152295"/>
              <a:gd name="connsiteX30" fmla="*/ 2694840 w 9144000"/>
              <a:gd name="connsiteY30" fmla="*/ 3919 h 5152295"/>
              <a:gd name="connsiteX31" fmla="*/ 2728831 w 9144000"/>
              <a:gd name="connsiteY31" fmla="*/ 171685 h 5152295"/>
              <a:gd name="connsiteX32" fmla="*/ 2296287 w 9144000"/>
              <a:gd name="connsiteY32" fmla="*/ 602689 h 5152295"/>
              <a:gd name="connsiteX33" fmla="*/ 1863743 w 9144000"/>
              <a:gd name="connsiteY33" fmla="*/ 171685 h 5152295"/>
              <a:gd name="connsiteX34" fmla="*/ 1897735 w 9144000"/>
              <a:gd name="connsiteY34" fmla="*/ 3919 h 5152295"/>
              <a:gd name="connsiteX35" fmla="*/ 0 w 9144000"/>
              <a:gd name="connsiteY35" fmla="*/ 0 h 5152295"/>
              <a:gd name="connsiteX36" fmla="*/ 1882782 w 9144000"/>
              <a:gd name="connsiteY36" fmla="*/ 0 h 5152295"/>
              <a:gd name="connsiteX37" fmla="*/ 1857334 w 9144000"/>
              <a:gd name="connsiteY37" fmla="*/ 81697 h 5152295"/>
              <a:gd name="connsiteX38" fmla="*/ 1848231 w 9144000"/>
              <a:gd name="connsiteY38" fmla="*/ 171685 h 5152295"/>
              <a:gd name="connsiteX39" fmla="*/ 2296287 w 9144000"/>
              <a:gd name="connsiteY39" fmla="*/ 618201 h 5152295"/>
              <a:gd name="connsiteX40" fmla="*/ 2744343 w 9144000"/>
              <a:gd name="connsiteY40" fmla="*/ 171685 h 5152295"/>
              <a:gd name="connsiteX41" fmla="*/ 2735240 w 9144000"/>
              <a:gd name="connsiteY41" fmla="*/ 81697 h 5152295"/>
              <a:gd name="connsiteX42" fmla="*/ 2709793 w 9144000"/>
              <a:gd name="connsiteY42" fmla="*/ 0 h 5152295"/>
              <a:gd name="connsiteX43" fmla="*/ 9144000 w 9144000"/>
              <a:gd name="connsiteY43" fmla="*/ 0 h 5152295"/>
              <a:gd name="connsiteX44" fmla="*/ 9144000 w 9144000"/>
              <a:gd name="connsiteY44" fmla="*/ 5152295 h 5152295"/>
              <a:gd name="connsiteX45" fmla="*/ 0 w 9144000"/>
              <a:gd name="connsiteY45" fmla="*/ 5152295 h 5152295"/>
              <a:gd name="connsiteX46" fmla="*/ 0 w 9144000"/>
              <a:gd name="connsiteY46" fmla="*/ 3654721 h 5152295"/>
              <a:gd name="connsiteX47" fmla="*/ 44323 w 9144000"/>
              <a:gd name="connsiteY47" fmla="*/ 3666139 h 5152295"/>
              <a:gd name="connsiteX48" fmla="*/ 204186 w 9144000"/>
              <a:gd name="connsiteY48" fmla="*/ 3682286 h 5152295"/>
              <a:gd name="connsiteX49" fmla="*/ 997415 w 9144000"/>
              <a:gd name="connsiteY49" fmla="*/ 2887527 h 5152295"/>
              <a:gd name="connsiteX50" fmla="*/ 204186 w 9144000"/>
              <a:gd name="connsiteY50" fmla="*/ 2092768 h 5152295"/>
              <a:gd name="connsiteX51" fmla="*/ 44323 w 9144000"/>
              <a:gd name="connsiteY51" fmla="*/ 2108915 h 5152295"/>
              <a:gd name="connsiteX52" fmla="*/ 0 w 9144000"/>
              <a:gd name="connsiteY52" fmla="*/ 2120333 h 515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44000" h="5152295">
                <a:moveTo>
                  <a:pt x="204186" y="2110172"/>
                </a:moveTo>
                <a:cubicBezTo>
                  <a:pt x="632663" y="2110172"/>
                  <a:pt x="980012" y="2458206"/>
                  <a:pt x="980012" y="2887527"/>
                </a:cubicBezTo>
                <a:cubicBezTo>
                  <a:pt x="980012" y="3316848"/>
                  <a:pt x="632663" y="3664882"/>
                  <a:pt x="204186" y="3664882"/>
                </a:cubicBezTo>
                <a:cubicBezTo>
                  <a:pt x="150627" y="3664882"/>
                  <a:pt x="98335" y="3659444"/>
                  <a:pt x="47830" y="3649089"/>
                </a:cubicBezTo>
                <a:lnTo>
                  <a:pt x="0" y="3634212"/>
                </a:lnTo>
                <a:lnTo>
                  <a:pt x="0" y="2140842"/>
                </a:lnTo>
                <a:lnTo>
                  <a:pt x="47830" y="2125965"/>
                </a:lnTo>
                <a:cubicBezTo>
                  <a:pt x="98335" y="2115610"/>
                  <a:pt x="150627" y="2110172"/>
                  <a:pt x="204186" y="2110172"/>
                </a:cubicBezTo>
                <a:close/>
                <a:moveTo>
                  <a:pt x="3143337" y="206031"/>
                </a:moveTo>
                <a:cubicBezTo>
                  <a:pt x="3439738" y="206031"/>
                  <a:pt x="3680019" y="445457"/>
                  <a:pt x="3680019" y="740804"/>
                </a:cubicBezTo>
                <a:cubicBezTo>
                  <a:pt x="3680019" y="1036151"/>
                  <a:pt x="3439738" y="1275577"/>
                  <a:pt x="3143337" y="1275577"/>
                </a:cubicBezTo>
                <a:cubicBezTo>
                  <a:pt x="2846936" y="1275577"/>
                  <a:pt x="2606655" y="1036151"/>
                  <a:pt x="2606655" y="740804"/>
                </a:cubicBezTo>
                <a:cubicBezTo>
                  <a:pt x="2606655" y="445457"/>
                  <a:pt x="2846936" y="206031"/>
                  <a:pt x="3143337" y="206031"/>
                </a:cubicBezTo>
                <a:close/>
                <a:moveTo>
                  <a:pt x="3143337" y="187506"/>
                </a:moveTo>
                <a:cubicBezTo>
                  <a:pt x="2836705" y="187506"/>
                  <a:pt x="2588131" y="435226"/>
                  <a:pt x="2588131" y="740804"/>
                </a:cubicBezTo>
                <a:cubicBezTo>
                  <a:pt x="2588131" y="1046382"/>
                  <a:pt x="2836705" y="1294102"/>
                  <a:pt x="3143337" y="1294102"/>
                </a:cubicBezTo>
                <a:cubicBezTo>
                  <a:pt x="3449969" y="1294102"/>
                  <a:pt x="3698543" y="1046382"/>
                  <a:pt x="3698543" y="740804"/>
                </a:cubicBezTo>
                <a:cubicBezTo>
                  <a:pt x="3698543" y="435226"/>
                  <a:pt x="3449969" y="187506"/>
                  <a:pt x="3143337" y="187506"/>
                </a:cubicBezTo>
                <a:close/>
                <a:moveTo>
                  <a:pt x="1083078" y="40873"/>
                </a:moveTo>
                <a:cubicBezTo>
                  <a:pt x="1657184" y="40873"/>
                  <a:pt x="2122589" y="507188"/>
                  <a:pt x="2122589" y="1082416"/>
                </a:cubicBezTo>
                <a:cubicBezTo>
                  <a:pt x="2122589" y="1657644"/>
                  <a:pt x="1657184" y="2123959"/>
                  <a:pt x="1083078" y="2123959"/>
                </a:cubicBezTo>
                <a:cubicBezTo>
                  <a:pt x="508972" y="2123959"/>
                  <a:pt x="43567" y="1657644"/>
                  <a:pt x="43567" y="1082416"/>
                </a:cubicBezTo>
                <a:cubicBezTo>
                  <a:pt x="43567" y="507188"/>
                  <a:pt x="508972" y="40873"/>
                  <a:pt x="1083078" y="40873"/>
                </a:cubicBezTo>
                <a:close/>
                <a:moveTo>
                  <a:pt x="1083078" y="26284"/>
                </a:moveTo>
                <a:cubicBezTo>
                  <a:pt x="500915" y="26284"/>
                  <a:pt x="28978" y="499130"/>
                  <a:pt x="28978" y="1082416"/>
                </a:cubicBezTo>
                <a:cubicBezTo>
                  <a:pt x="28978" y="1665702"/>
                  <a:pt x="500915" y="2138548"/>
                  <a:pt x="1083078" y="2138548"/>
                </a:cubicBezTo>
                <a:cubicBezTo>
                  <a:pt x="1665241" y="2138548"/>
                  <a:pt x="2137178" y="1665702"/>
                  <a:pt x="2137178" y="1082416"/>
                </a:cubicBezTo>
                <a:cubicBezTo>
                  <a:pt x="2137178" y="499130"/>
                  <a:pt x="1665241" y="26284"/>
                  <a:pt x="1083078" y="26284"/>
                </a:cubicBezTo>
                <a:close/>
                <a:moveTo>
                  <a:pt x="1899869" y="0"/>
                </a:moveTo>
                <a:lnTo>
                  <a:pt x="2692705" y="0"/>
                </a:lnTo>
                <a:lnTo>
                  <a:pt x="2694840" y="3919"/>
                </a:lnTo>
                <a:cubicBezTo>
                  <a:pt x="2716728" y="55483"/>
                  <a:pt x="2728831" y="112176"/>
                  <a:pt x="2728831" y="171685"/>
                </a:cubicBezTo>
                <a:cubicBezTo>
                  <a:pt x="2728831" y="409722"/>
                  <a:pt x="2535174" y="602689"/>
                  <a:pt x="2296287" y="602689"/>
                </a:cubicBezTo>
                <a:cubicBezTo>
                  <a:pt x="2057400" y="602689"/>
                  <a:pt x="1863743" y="409722"/>
                  <a:pt x="1863743" y="171685"/>
                </a:cubicBezTo>
                <a:cubicBezTo>
                  <a:pt x="1863743" y="112176"/>
                  <a:pt x="1875847" y="55483"/>
                  <a:pt x="1897735" y="3919"/>
                </a:cubicBezTo>
                <a:close/>
                <a:moveTo>
                  <a:pt x="0" y="0"/>
                </a:moveTo>
                <a:lnTo>
                  <a:pt x="1882782" y="0"/>
                </a:lnTo>
                <a:lnTo>
                  <a:pt x="1857334" y="81697"/>
                </a:lnTo>
                <a:cubicBezTo>
                  <a:pt x="1851366" y="110764"/>
                  <a:pt x="1848231" y="140860"/>
                  <a:pt x="1848231" y="171685"/>
                </a:cubicBezTo>
                <a:cubicBezTo>
                  <a:pt x="1848231" y="418289"/>
                  <a:pt x="2048833" y="618201"/>
                  <a:pt x="2296287" y="618201"/>
                </a:cubicBezTo>
                <a:cubicBezTo>
                  <a:pt x="2543741" y="618201"/>
                  <a:pt x="2744343" y="418289"/>
                  <a:pt x="2744343" y="171685"/>
                </a:cubicBezTo>
                <a:cubicBezTo>
                  <a:pt x="2744343" y="140860"/>
                  <a:pt x="2741209" y="110764"/>
                  <a:pt x="2735240" y="81697"/>
                </a:cubicBezTo>
                <a:lnTo>
                  <a:pt x="2709793" y="0"/>
                </a:lnTo>
                <a:lnTo>
                  <a:pt x="9144000" y="0"/>
                </a:lnTo>
                <a:lnTo>
                  <a:pt x="9144000" y="5152295"/>
                </a:lnTo>
                <a:lnTo>
                  <a:pt x="0" y="5152295"/>
                </a:lnTo>
                <a:lnTo>
                  <a:pt x="0" y="3654721"/>
                </a:lnTo>
                <a:lnTo>
                  <a:pt x="44323" y="3666139"/>
                </a:lnTo>
                <a:cubicBezTo>
                  <a:pt x="95960" y="3676726"/>
                  <a:pt x="149425" y="3682286"/>
                  <a:pt x="204186" y="3682286"/>
                </a:cubicBezTo>
                <a:cubicBezTo>
                  <a:pt x="642274" y="3682286"/>
                  <a:pt x="997415" y="3326460"/>
                  <a:pt x="997415" y="2887527"/>
                </a:cubicBezTo>
                <a:cubicBezTo>
                  <a:pt x="997415" y="2448594"/>
                  <a:pt x="642274" y="2092768"/>
                  <a:pt x="204186" y="2092768"/>
                </a:cubicBezTo>
                <a:cubicBezTo>
                  <a:pt x="149425" y="2092768"/>
                  <a:pt x="95960" y="2098328"/>
                  <a:pt x="44323" y="2108915"/>
                </a:cubicBezTo>
                <a:lnTo>
                  <a:pt x="0" y="212033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EF2CB31-F761-F255-ECB5-CB8A3C6092E0}"/>
              </a:ext>
            </a:extLst>
          </p:cNvPr>
          <p:cNvSpPr>
            <a:spLocks noGrp="1"/>
          </p:cNvSpPr>
          <p:nvPr>
            <p:ph type="title" hasCustomPrompt="1"/>
          </p:nvPr>
        </p:nvSpPr>
        <p:spPr>
          <a:xfrm flipH="1">
            <a:off x="613005" y="1476460"/>
            <a:ext cx="8529407" cy="2044768"/>
          </a:xfrm>
          <a:prstGeom prst="round2DiagRect">
            <a:avLst>
              <a:gd name="adj1" fmla="val 50000"/>
              <a:gd name="adj2" fmla="val 0"/>
            </a:avLst>
          </a:prstGeom>
          <a:solidFill>
            <a:schemeClr val="bg1"/>
          </a:solidFill>
        </p:spPr>
        <p:txBody>
          <a:bodyPr/>
          <a:lstStyle>
            <a:lvl1pPr marL="512763" indent="0">
              <a:defRPr sz="3600"/>
            </a:lvl1pPr>
          </a:lstStyle>
          <a:p>
            <a:r>
              <a:rPr lang="en-US" dirty="0"/>
              <a:t>Big Statement — </a:t>
            </a:r>
            <a:br>
              <a:rPr lang="en-US" dirty="0"/>
            </a:br>
            <a:r>
              <a:rPr lang="en-US" dirty="0"/>
              <a:t>Aptos Black, 36 pt.</a:t>
            </a:r>
          </a:p>
        </p:txBody>
      </p:sp>
      <p:sp>
        <p:nvSpPr>
          <p:cNvPr id="12" name="Picture Placeholder 11">
            <a:extLst>
              <a:ext uri="{FF2B5EF4-FFF2-40B4-BE49-F238E27FC236}">
                <a16:creationId xmlns:a16="http://schemas.microsoft.com/office/drawing/2014/main" id="{9F7F25B6-2682-A888-722F-4E6EDD128F3F}"/>
              </a:ext>
            </a:extLst>
          </p:cNvPr>
          <p:cNvSpPr>
            <a:spLocks noGrp="1" noChangeAspect="1"/>
          </p:cNvSpPr>
          <p:nvPr>
            <p:ph type="pic" sz="quarter" idx="11" hasCustomPrompt="1"/>
          </p:nvPr>
        </p:nvSpPr>
        <p:spPr>
          <a:xfrm>
            <a:off x="180045" y="157129"/>
            <a:ext cx="1810512" cy="1810512"/>
          </a:xfrm>
          <a:prstGeom prst="ellipse">
            <a:avLst/>
          </a:prstGeom>
          <a:solidFill>
            <a:schemeClr val="bg1"/>
          </a:solidFill>
        </p:spPr>
        <p:txBody>
          <a:bodyPr/>
          <a:lstStyle>
            <a:lvl1pPr marL="0" indent="0" algn="ctr">
              <a:buNone/>
              <a:defRPr/>
            </a:lvl1pPr>
          </a:lstStyle>
          <a:p>
            <a:r>
              <a:rPr lang="en-US"/>
              <a:t>Click to insert photo</a:t>
            </a:r>
          </a:p>
        </p:txBody>
      </p:sp>
    </p:spTree>
    <p:extLst>
      <p:ext uri="{BB962C8B-B14F-4D97-AF65-F5344CB8AC3E}">
        <p14:creationId xmlns:p14="http://schemas.microsoft.com/office/powerpoint/2010/main" val="10485154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Overview Go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4AEE4D-FDB8-3506-4759-02DA7DD92DC5}"/>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7AE5345-5B7B-452E-BBC5-52CA8753B325}"/>
              </a:ext>
            </a:extLst>
          </p:cNvPr>
          <p:cNvSpPr>
            <a:spLocks noGrp="1"/>
          </p:cNvSpPr>
          <p:nvPr>
            <p:ph type="title" hasCustomPrompt="1"/>
          </p:nvPr>
        </p:nvSpPr>
        <p:spPr>
          <a:xfrm>
            <a:off x="543339" y="334617"/>
            <a:ext cx="7853570" cy="990599"/>
          </a:xfrm>
        </p:spPr>
        <p:txBody>
          <a:bodyPr anchor="b"/>
          <a:lstStyle>
            <a:lvl1pPr>
              <a:defRPr sz="4800">
                <a:solidFill>
                  <a:schemeClr val="tx2"/>
                </a:solidFill>
              </a:defRPr>
            </a:lvl1pPr>
          </a:lstStyle>
          <a:p>
            <a:r>
              <a:rPr lang="en-US" dirty="0"/>
              <a:t>Section overview — 48 pt.</a:t>
            </a:r>
          </a:p>
        </p:txBody>
      </p:sp>
      <p:sp>
        <p:nvSpPr>
          <p:cNvPr id="7" name="Text Placeholder 6">
            <a:extLst>
              <a:ext uri="{FF2B5EF4-FFF2-40B4-BE49-F238E27FC236}">
                <a16:creationId xmlns:a16="http://schemas.microsoft.com/office/drawing/2014/main" id="{A66A81CE-3B65-2ACF-3E25-E6BFA74DE4FE}"/>
              </a:ext>
            </a:extLst>
          </p:cNvPr>
          <p:cNvSpPr>
            <a:spLocks noGrp="1"/>
          </p:cNvSpPr>
          <p:nvPr>
            <p:ph type="body" sz="quarter" idx="11" hasCustomPrompt="1"/>
          </p:nvPr>
        </p:nvSpPr>
        <p:spPr>
          <a:xfrm flipH="1">
            <a:off x="614594" y="1441150"/>
            <a:ext cx="8529406" cy="2039422"/>
          </a:xfrm>
          <a:prstGeom prst="round2DiagRect">
            <a:avLst>
              <a:gd name="adj1" fmla="val 50000"/>
              <a:gd name="adj2" fmla="val 0"/>
            </a:avLst>
          </a:prstGeom>
          <a:solidFill>
            <a:schemeClr val="bg1"/>
          </a:solidFill>
        </p:spPr>
        <p:txBody>
          <a:bodyPr anchor="ctr"/>
          <a:lstStyle>
            <a:lvl1pPr marL="573088" indent="-169863">
              <a:spcBef>
                <a:spcPts val="0"/>
              </a:spcBef>
              <a:spcAft>
                <a:spcPts val="1600"/>
              </a:spcAft>
              <a:defRPr sz="1800">
                <a:solidFill>
                  <a:schemeClr val="tx1"/>
                </a:solidFill>
              </a:defRPr>
            </a:lvl1pPr>
            <a:lvl2pPr marL="573088" indent="-169863">
              <a:spcAft>
                <a:spcPts val="1600"/>
              </a:spcAft>
              <a:defRPr sz="1800"/>
            </a:lvl2pPr>
            <a:lvl3pPr marL="573088" indent="-169863">
              <a:spcAft>
                <a:spcPts val="1600"/>
              </a:spcAft>
              <a:defRPr sz="1800"/>
            </a:lvl3pPr>
            <a:lvl4pPr marL="573088" indent="-169863">
              <a:spcAft>
                <a:spcPts val="1600"/>
              </a:spcAft>
              <a:defRPr sz="1800"/>
            </a:lvl4pPr>
            <a:lvl5pPr marL="573088" indent="-169863">
              <a:spcAft>
                <a:spcPts val="1600"/>
              </a:spcAft>
              <a:defRPr sz="1800"/>
            </a:lvl5pPr>
          </a:lstStyle>
          <a:p>
            <a:pPr lvl="0"/>
            <a:r>
              <a:rPr lang="en-US" dirty="0"/>
              <a:t>Use for main section highlights</a:t>
            </a:r>
          </a:p>
          <a:p>
            <a:pPr lvl="0"/>
            <a:r>
              <a:rPr lang="en-US" dirty="0"/>
              <a:t>Aptos</a:t>
            </a:r>
          </a:p>
          <a:p>
            <a:pPr lvl="0"/>
            <a:r>
              <a:rPr lang="en-US" dirty="0"/>
              <a:t>18 pt.</a:t>
            </a:r>
          </a:p>
        </p:txBody>
      </p:sp>
    </p:spTree>
    <p:extLst>
      <p:ext uri="{BB962C8B-B14F-4D97-AF65-F5344CB8AC3E}">
        <p14:creationId xmlns:p14="http://schemas.microsoft.com/office/powerpoint/2010/main" val="7161713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imple Section Overview Go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4E5E77-ECA0-D3B1-303C-A6AF362568C0}"/>
              </a:ext>
            </a:extLst>
          </p:cNvPr>
          <p:cNvSpPr/>
          <p:nvPr userDrawn="1"/>
        </p:nvSpPr>
        <p:spPr>
          <a:xfrm rot="5400000">
            <a:off x="4069829" y="-3432738"/>
            <a:ext cx="1004341" cy="9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grpSp>
        <p:nvGrpSpPr>
          <p:cNvPr id="5" name="Group 4">
            <a:extLst>
              <a:ext uri="{FF2B5EF4-FFF2-40B4-BE49-F238E27FC236}">
                <a16:creationId xmlns:a16="http://schemas.microsoft.com/office/drawing/2014/main" id="{6F84E2D3-7E16-702F-AD9F-DAE97285FED0}"/>
              </a:ext>
            </a:extLst>
          </p:cNvPr>
          <p:cNvGrpSpPr/>
          <p:nvPr userDrawn="1"/>
        </p:nvGrpSpPr>
        <p:grpSpPr>
          <a:xfrm>
            <a:off x="437024" y="326630"/>
            <a:ext cx="1704168" cy="1704168"/>
            <a:chOff x="409539" y="955417"/>
            <a:chExt cx="1704168" cy="1704168"/>
          </a:xfrm>
        </p:grpSpPr>
        <p:sp>
          <p:nvSpPr>
            <p:cNvPr id="6" name="Oval 5">
              <a:extLst>
                <a:ext uri="{FF2B5EF4-FFF2-40B4-BE49-F238E27FC236}">
                  <a16:creationId xmlns:a16="http://schemas.microsoft.com/office/drawing/2014/main" id="{8B9EA14F-1EA4-F87D-E0BF-7A7F87BB2D2E}"/>
                </a:ext>
              </a:extLst>
            </p:cNvPr>
            <p:cNvSpPr/>
            <p:nvPr/>
          </p:nvSpPr>
          <p:spPr>
            <a:xfrm>
              <a:off x="409539" y="955417"/>
              <a:ext cx="1704168" cy="1704168"/>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Oval 6">
              <a:extLst>
                <a:ext uri="{FF2B5EF4-FFF2-40B4-BE49-F238E27FC236}">
                  <a16:creationId xmlns:a16="http://schemas.microsoft.com/office/drawing/2014/main" id="{6C6DA00C-0A9E-2007-A243-384F91BB5729}"/>
                </a:ext>
              </a:extLst>
            </p:cNvPr>
            <p:cNvSpPr/>
            <p:nvPr/>
          </p:nvSpPr>
          <p:spPr>
            <a:xfrm>
              <a:off x="504978" y="1057787"/>
              <a:ext cx="1513288" cy="1513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grpSp>
      <p:pic>
        <p:nvPicPr>
          <p:cNvPr id="8" name="Picture 7" descr="A logo of a person inside a gear&#10;&#10;Description automatically generated">
            <a:extLst>
              <a:ext uri="{FF2B5EF4-FFF2-40B4-BE49-F238E27FC236}">
                <a16:creationId xmlns:a16="http://schemas.microsoft.com/office/drawing/2014/main" id="{EB8F1A25-BC0C-7A3F-B411-2C2B54B8F0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568" y="497341"/>
            <a:ext cx="1387077" cy="1387077"/>
          </a:xfrm>
          <a:prstGeom prst="rect">
            <a:avLst/>
          </a:prstGeom>
        </p:spPr>
      </p:pic>
      <p:sp>
        <p:nvSpPr>
          <p:cNvPr id="2" name="Title 1">
            <a:extLst>
              <a:ext uri="{FF2B5EF4-FFF2-40B4-BE49-F238E27FC236}">
                <a16:creationId xmlns:a16="http://schemas.microsoft.com/office/drawing/2014/main" id="{1F881BC4-1937-1E8C-6C75-CEC9C1849060}"/>
              </a:ext>
            </a:extLst>
          </p:cNvPr>
          <p:cNvSpPr>
            <a:spLocks noGrp="1"/>
          </p:cNvSpPr>
          <p:nvPr>
            <p:ph type="title" hasCustomPrompt="1"/>
          </p:nvPr>
        </p:nvSpPr>
        <p:spPr>
          <a:xfrm>
            <a:off x="2236631" y="854547"/>
            <a:ext cx="5807439" cy="569430"/>
          </a:xfrm>
        </p:spPr>
        <p:txBody>
          <a:bodyPr/>
          <a:lstStyle>
            <a:lvl1pPr>
              <a:defRPr sz="3600">
                <a:solidFill>
                  <a:schemeClr val="tx2"/>
                </a:solidFill>
              </a:defRPr>
            </a:lvl1pPr>
          </a:lstStyle>
          <a:p>
            <a:r>
              <a:rPr lang="en-US" dirty="0"/>
              <a:t>Section overview — 36 pt.</a:t>
            </a:r>
          </a:p>
        </p:txBody>
      </p:sp>
      <p:sp>
        <p:nvSpPr>
          <p:cNvPr id="11" name="Text Placeholder 10">
            <a:extLst>
              <a:ext uri="{FF2B5EF4-FFF2-40B4-BE49-F238E27FC236}">
                <a16:creationId xmlns:a16="http://schemas.microsoft.com/office/drawing/2014/main" id="{C12F86DF-7485-4E3F-0600-F45358864B28}"/>
              </a:ext>
            </a:extLst>
          </p:cNvPr>
          <p:cNvSpPr>
            <a:spLocks noGrp="1"/>
          </p:cNvSpPr>
          <p:nvPr>
            <p:ph type="body" sz="quarter" idx="12" hasCustomPrompt="1"/>
          </p:nvPr>
        </p:nvSpPr>
        <p:spPr>
          <a:xfrm>
            <a:off x="2240280" y="1810512"/>
            <a:ext cx="5806440" cy="1527048"/>
          </a:xfrm>
        </p:spPr>
        <p:txBody>
          <a:bodyPr/>
          <a:lstStyle>
            <a:lvl1pPr marL="173736" indent="-173736">
              <a:defRPr sz="1800"/>
            </a:lvl1pPr>
            <a:lvl2pPr>
              <a:defRPr sz="1800"/>
            </a:lvl2pPr>
            <a:lvl3pPr>
              <a:defRPr sz="1800"/>
            </a:lvl3pPr>
            <a:lvl4pPr>
              <a:defRPr sz="1800"/>
            </a:lvl4pPr>
            <a:lvl5pPr>
              <a:defRPr sz="1800"/>
            </a:lvl5pPr>
          </a:lstStyle>
          <a:p>
            <a:pPr lvl="0"/>
            <a:r>
              <a:rPr lang="en-US"/>
              <a:t>Use for main section highlights</a:t>
            </a:r>
          </a:p>
          <a:p>
            <a:pPr lvl="0"/>
            <a:r>
              <a:rPr lang="en-US"/>
              <a:t>Aptos</a:t>
            </a:r>
          </a:p>
          <a:p>
            <a:pPr lvl="0"/>
            <a:r>
              <a:rPr lang="en-US"/>
              <a:t>18 pt.</a:t>
            </a:r>
          </a:p>
        </p:txBody>
      </p:sp>
      <p:sp>
        <p:nvSpPr>
          <p:cNvPr id="3" name="Rectangle 2">
            <a:extLst>
              <a:ext uri="{FF2B5EF4-FFF2-40B4-BE49-F238E27FC236}">
                <a16:creationId xmlns:a16="http://schemas.microsoft.com/office/drawing/2014/main" id="{9A529B3E-DE1B-B208-7508-CAF520001C4D}"/>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12216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ank You Circ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FAC71-91E3-12AE-6CA7-6BC1D56FF8D2}"/>
              </a:ext>
            </a:extLst>
          </p:cNvPr>
          <p:cNvSpPr>
            <a:spLocks noGrp="1"/>
          </p:cNvSpPr>
          <p:nvPr>
            <p:ph type="title" hasCustomPrompt="1"/>
          </p:nvPr>
        </p:nvSpPr>
        <p:spPr>
          <a:xfrm>
            <a:off x="2605489" y="629587"/>
            <a:ext cx="5637882" cy="1753849"/>
          </a:xfrm>
        </p:spPr>
        <p:txBody>
          <a:bodyPr anchor="b"/>
          <a:lstStyle>
            <a:lvl1pPr>
              <a:defRPr sz="6000">
                <a:solidFill>
                  <a:schemeClr val="accent1"/>
                </a:solidFill>
              </a:defRPr>
            </a:lvl1pPr>
          </a:lstStyle>
          <a:p>
            <a:r>
              <a:rPr lang="en-US"/>
              <a:t>Thank you message</a:t>
            </a:r>
          </a:p>
        </p:txBody>
      </p:sp>
      <p:sp>
        <p:nvSpPr>
          <p:cNvPr id="29" name="Freeform: Shape 28">
            <a:extLst>
              <a:ext uri="{FF2B5EF4-FFF2-40B4-BE49-F238E27FC236}">
                <a16:creationId xmlns:a16="http://schemas.microsoft.com/office/drawing/2014/main" id="{2FEB2AB0-95B4-7B6B-325B-E70F18E1CF01}"/>
              </a:ext>
            </a:extLst>
          </p:cNvPr>
          <p:cNvSpPr/>
          <p:nvPr userDrawn="1"/>
        </p:nvSpPr>
        <p:spPr>
          <a:xfrm rot="5400000">
            <a:off x="-1484255" y="1484256"/>
            <a:ext cx="5143502" cy="2174992"/>
          </a:xfrm>
          <a:custGeom>
            <a:avLst/>
            <a:gdLst>
              <a:gd name="connsiteX0" fmla="*/ 1460888 w 5143502"/>
              <a:gd name="connsiteY0" fmla="*/ 1386342 h 2174992"/>
              <a:gd name="connsiteX1" fmla="*/ 2092478 w 5143502"/>
              <a:gd name="connsiteY1" fmla="*/ 752527 h 2174992"/>
              <a:gd name="connsiteX2" fmla="*/ 2724068 w 5143502"/>
              <a:gd name="connsiteY2" fmla="*/ 1386342 h 2174992"/>
              <a:gd name="connsiteX3" fmla="*/ 2092478 w 5143502"/>
              <a:gd name="connsiteY3" fmla="*/ 2020157 h 2174992"/>
              <a:gd name="connsiteX4" fmla="*/ 1460888 w 5143502"/>
              <a:gd name="connsiteY4" fmla="*/ 1386342 h 2174992"/>
              <a:gd name="connsiteX5" fmla="*/ 1447524 w 5143502"/>
              <a:gd name="connsiteY5" fmla="*/ 1386341 h 2174992"/>
              <a:gd name="connsiteX6" fmla="*/ 2092478 w 5143502"/>
              <a:gd name="connsiteY6" fmla="*/ 2033520 h 2174992"/>
              <a:gd name="connsiteX7" fmla="*/ 2737432 w 5143502"/>
              <a:gd name="connsiteY7" fmla="*/ 1386341 h 2174992"/>
              <a:gd name="connsiteX8" fmla="*/ 2092478 w 5143502"/>
              <a:gd name="connsiteY8" fmla="*/ 739162 h 2174992"/>
              <a:gd name="connsiteX9" fmla="*/ 1447524 w 5143502"/>
              <a:gd name="connsiteY9" fmla="*/ 1386341 h 2174992"/>
              <a:gd name="connsiteX10" fmla="*/ 484746 w 5143502"/>
              <a:gd name="connsiteY10" fmla="*/ 349838 h 2174992"/>
              <a:gd name="connsiteX11" fmla="*/ 578425 w 5143502"/>
              <a:gd name="connsiteY11" fmla="*/ 43076 h 2174992"/>
              <a:gd name="connsiteX12" fmla="*/ 613957 w 5143502"/>
              <a:gd name="connsiteY12" fmla="*/ 0 h 2174992"/>
              <a:gd name="connsiteX13" fmla="*/ 1452579 w 5143502"/>
              <a:gd name="connsiteY13" fmla="*/ 0 h 2174992"/>
              <a:gd name="connsiteX14" fmla="*/ 1488111 w 5143502"/>
              <a:gd name="connsiteY14" fmla="*/ 43076 h 2174992"/>
              <a:gd name="connsiteX15" fmla="*/ 1581790 w 5143502"/>
              <a:gd name="connsiteY15" fmla="*/ 349838 h 2174992"/>
              <a:gd name="connsiteX16" fmla="*/ 1033268 w 5143502"/>
              <a:gd name="connsiteY16" fmla="*/ 898500 h 2174992"/>
              <a:gd name="connsiteX17" fmla="*/ 484746 w 5143502"/>
              <a:gd name="connsiteY17" fmla="*/ 349838 h 2174992"/>
              <a:gd name="connsiteX18" fmla="*/ 19001 w 5143502"/>
              <a:gd name="connsiteY18" fmla="*/ 1207344 h 2174992"/>
              <a:gd name="connsiteX19" fmla="*/ 450005 w 5143502"/>
              <a:gd name="connsiteY19" fmla="*/ 774800 h 2174992"/>
              <a:gd name="connsiteX20" fmla="*/ 881009 w 5143502"/>
              <a:gd name="connsiteY20" fmla="*/ 1207344 h 2174992"/>
              <a:gd name="connsiteX21" fmla="*/ 450005 w 5143502"/>
              <a:gd name="connsiteY21" fmla="*/ 1639888 h 2174992"/>
              <a:gd name="connsiteX22" fmla="*/ 19001 w 5143502"/>
              <a:gd name="connsiteY22" fmla="*/ 1207344 h 2174992"/>
              <a:gd name="connsiteX23" fmla="*/ 3489 w 5143502"/>
              <a:gd name="connsiteY23" fmla="*/ 1207344 h 2174992"/>
              <a:gd name="connsiteX24" fmla="*/ 450005 w 5143502"/>
              <a:gd name="connsiteY24" fmla="*/ 1655400 h 2174992"/>
              <a:gd name="connsiteX25" fmla="*/ 896521 w 5143502"/>
              <a:gd name="connsiteY25" fmla="*/ 1207344 h 2174992"/>
              <a:gd name="connsiteX26" fmla="*/ 450005 w 5143502"/>
              <a:gd name="connsiteY26" fmla="*/ 759288 h 2174992"/>
              <a:gd name="connsiteX27" fmla="*/ 3489 w 5143502"/>
              <a:gd name="connsiteY27" fmla="*/ 1207344 h 2174992"/>
              <a:gd name="connsiteX28" fmla="*/ 0 w 5143502"/>
              <a:gd name="connsiteY28" fmla="*/ 2174992 h 2174992"/>
              <a:gd name="connsiteX29" fmla="*/ 0 w 5143502"/>
              <a:gd name="connsiteY29" fmla="*/ 0 h 2174992"/>
              <a:gd name="connsiteX30" fmla="*/ 596105 w 5143502"/>
              <a:gd name="connsiteY30" fmla="*/ 0 h 2174992"/>
              <a:gd name="connsiteX31" fmla="*/ 566954 w 5143502"/>
              <a:gd name="connsiteY31" fmla="*/ 35341 h 2174992"/>
              <a:gd name="connsiteX32" fmla="*/ 470912 w 5143502"/>
              <a:gd name="connsiteY32" fmla="*/ 349838 h 2174992"/>
              <a:gd name="connsiteX33" fmla="*/ 1033268 w 5143502"/>
              <a:gd name="connsiteY33" fmla="*/ 912334 h 2174992"/>
              <a:gd name="connsiteX34" fmla="*/ 1595624 w 5143502"/>
              <a:gd name="connsiteY34" fmla="*/ 349838 h 2174992"/>
              <a:gd name="connsiteX35" fmla="*/ 1499583 w 5143502"/>
              <a:gd name="connsiteY35" fmla="*/ 35341 h 2174992"/>
              <a:gd name="connsiteX36" fmla="*/ 1470431 w 5143502"/>
              <a:gd name="connsiteY36" fmla="*/ 0 h 2174992"/>
              <a:gd name="connsiteX37" fmla="*/ 5143502 w 5143502"/>
              <a:gd name="connsiteY37" fmla="*/ 0 h 2174992"/>
              <a:gd name="connsiteX38" fmla="*/ 5143502 w 5143502"/>
              <a:gd name="connsiteY38" fmla="*/ 2174992 h 217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143502" h="2174992">
                <a:moveTo>
                  <a:pt x="1460888" y="1386342"/>
                </a:moveTo>
                <a:cubicBezTo>
                  <a:pt x="1460888" y="1036296"/>
                  <a:pt x="1743660" y="752527"/>
                  <a:pt x="2092478" y="752527"/>
                </a:cubicBezTo>
                <a:cubicBezTo>
                  <a:pt x="2441296" y="752527"/>
                  <a:pt x="2724068" y="1036296"/>
                  <a:pt x="2724068" y="1386342"/>
                </a:cubicBezTo>
                <a:cubicBezTo>
                  <a:pt x="2724068" y="1736388"/>
                  <a:pt x="2441296" y="2020157"/>
                  <a:pt x="2092478" y="2020157"/>
                </a:cubicBezTo>
                <a:cubicBezTo>
                  <a:pt x="1743660" y="2020157"/>
                  <a:pt x="1460888" y="1736388"/>
                  <a:pt x="1460888" y="1386342"/>
                </a:cubicBezTo>
                <a:close/>
                <a:moveTo>
                  <a:pt x="1447524" y="1386341"/>
                </a:moveTo>
                <a:cubicBezTo>
                  <a:pt x="1447524" y="1743768"/>
                  <a:pt x="1736280" y="2033520"/>
                  <a:pt x="2092478" y="2033520"/>
                </a:cubicBezTo>
                <a:cubicBezTo>
                  <a:pt x="2448676" y="2033520"/>
                  <a:pt x="2737432" y="1743768"/>
                  <a:pt x="2737432" y="1386341"/>
                </a:cubicBezTo>
                <a:cubicBezTo>
                  <a:pt x="2737432" y="1028914"/>
                  <a:pt x="2448676" y="739162"/>
                  <a:pt x="2092478" y="739162"/>
                </a:cubicBezTo>
                <a:cubicBezTo>
                  <a:pt x="1736280" y="739162"/>
                  <a:pt x="1447524" y="1028914"/>
                  <a:pt x="1447524" y="1386341"/>
                </a:cubicBezTo>
                <a:close/>
                <a:moveTo>
                  <a:pt x="484746" y="349838"/>
                </a:moveTo>
                <a:cubicBezTo>
                  <a:pt x="484746" y="236206"/>
                  <a:pt x="519281" y="130643"/>
                  <a:pt x="578425" y="43076"/>
                </a:cubicBezTo>
                <a:lnTo>
                  <a:pt x="613957" y="0"/>
                </a:lnTo>
                <a:lnTo>
                  <a:pt x="1452579" y="0"/>
                </a:lnTo>
                <a:lnTo>
                  <a:pt x="1488111" y="43076"/>
                </a:lnTo>
                <a:cubicBezTo>
                  <a:pt x="1547255" y="130643"/>
                  <a:pt x="1581790" y="236206"/>
                  <a:pt x="1581790" y="349838"/>
                </a:cubicBezTo>
                <a:cubicBezTo>
                  <a:pt x="1581790" y="652856"/>
                  <a:pt x="1336208" y="898500"/>
                  <a:pt x="1033268" y="898500"/>
                </a:cubicBezTo>
                <a:cubicBezTo>
                  <a:pt x="730328" y="898500"/>
                  <a:pt x="484746" y="652856"/>
                  <a:pt x="484746" y="349838"/>
                </a:cubicBezTo>
                <a:close/>
                <a:moveTo>
                  <a:pt x="19001" y="1207344"/>
                </a:moveTo>
                <a:cubicBezTo>
                  <a:pt x="19001" y="968457"/>
                  <a:pt x="211968" y="774800"/>
                  <a:pt x="450005" y="774800"/>
                </a:cubicBezTo>
                <a:cubicBezTo>
                  <a:pt x="688042" y="774800"/>
                  <a:pt x="881009" y="968457"/>
                  <a:pt x="881009" y="1207344"/>
                </a:cubicBezTo>
                <a:cubicBezTo>
                  <a:pt x="881009" y="1446231"/>
                  <a:pt x="688042" y="1639888"/>
                  <a:pt x="450005" y="1639888"/>
                </a:cubicBezTo>
                <a:cubicBezTo>
                  <a:pt x="211968" y="1639888"/>
                  <a:pt x="19001" y="1446231"/>
                  <a:pt x="19001" y="1207344"/>
                </a:cubicBezTo>
                <a:close/>
                <a:moveTo>
                  <a:pt x="3489" y="1207344"/>
                </a:moveTo>
                <a:cubicBezTo>
                  <a:pt x="3489" y="1454798"/>
                  <a:pt x="203401" y="1655400"/>
                  <a:pt x="450005" y="1655400"/>
                </a:cubicBezTo>
                <a:cubicBezTo>
                  <a:pt x="696609" y="1655400"/>
                  <a:pt x="896521" y="1454798"/>
                  <a:pt x="896521" y="1207344"/>
                </a:cubicBezTo>
                <a:cubicBezTo>
                  <a:pt x="896521" y="959890"/>
                  <a:pt x="696609" y="759288"/>
                  <a:pt x="450005" y="759288"/>
                </a:cubicBezTo>
                <a:cubicBezTo>
                  <a:pt x="203401" y="759288"/>
                  <a:pt x="3489" y="959890"/>
                  <a:pt x="3489" y="1207344"/>
                </a:cubicBezTo>
                <a:close/>
                <a:moveTo>
                  <a:pt x="0" y="2174992"/>
                </a:moveTo>
                <a:lnTo>
                  <a:pt x="0" y="0"/>
                </a:lnTo>
                <a:lnTo>
                  <a:pt x="596105" y="0"/>
                </a:lnTo>
                <a:lnTo>
                  <a:pt x="566954" y="35341"/>
                </a:lnTo>
                <a:cubicBezTo>
                  <a:pt x="506318" y="125116"/>
                  <a:pt x="470912" y="233341"/>
                  <a:pt x="470912" y="349838"/>
                </a:cubicBezTo>
                <a:cubicBezTo>
                  <a:pt x="470912" y="660496"/>
                  <a:pt x="722687" y="912334"/>
                  <a:pt x="1033268" y="912334"/>
                </a:cubicBezTo>
                <a:cubicBezTo>
                  <a:pt x="1343849" y="912334"/>
                  <a:pt x="1595624" y="660496"/>
                  <a:pt x="1595624" y="349838"/>
                </a:cubicBezTo>
                <a:cubicBezTo>
                  <a:pt x="1595624" y="233341"/>
                  <a:pt x="1560218" y="125116"/>
                  <a:pt x="1499583" y="35341"/>
                </a:cubicBezTo>
                <a:lnTo>
                  <a:pt x="1470431" y="0"/>
                </a:lnTo>
                <a:lnTo>
                  <a:pt x="5143502" y="0"/>
                </a:lnTo>
                <a:lnTo>
                  <a:pt x="5143502" y="2174992"/>
                </a:lnTo>
                <a:close/>
              </a:path>
            </a:pathLst>
          </a:cu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9" name="TextBox 8">
            <a:extLst>
              <a:ext uri="{FF2B5EF4-FFF2-40B4-BE49-F238E27FC236}">
                <a16:creationId xmlns:a16="http://schemas.microsoft.com/office/drawing/2014/main" id="{E4E9426C-42E0-5E07-D216-75B5BF057D7E}"/>
              </a:ext>
            </a:extLst>
          </p:cNvPr>
          <p:cNvSpPr txBox="1"/>
          <p:nvPr userDrawn="1"/>
        </p:nvSpPr>
        <p:spPr>
          <a:xfrm>
            <a:off x="2605489" y="4696233"/>
            <a:ext cx="38737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D5C"/>
                </a:solidFill>
                <a:effectLst/>
                <a:uLnTx/>
                <a:uFillTx/>
                <a:latin typeface="+mn-lt"/>
                <a:ea typeface="+mn-ea"/>
                <a:cs typeface="+mn-cs"/>
              </a:rPr>
              <a:t>All material in this presentation, including text and images, is the property of RNL.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D5C"/>
                </a:solidFill>
                <a:effectLst/>
                <a:uLnTx/>
                <a:uFillTx/>
                <a:latin typeface="+mn-lt"/>
                <a:ea typeface="+mn-ea"/>
                <a:cs typeface="+mn-cs"/>
              </a:rPr>
              <a:t>Permission is required to reproduce information.</a:t>
            </a:r>
          </a:p>
        </p:txBody>
      </p:sp>
      <p:pic>
        <p:nvPicPr>
          <p:cNvPr id="10" name="Picture 23">
            <a:extLst>
              <a:ext uri="{FF2B5EF4-FFF2-40B4-BE49-F238E27FC236}">
                <a16:creationId xmlns:a16="http://schemas.microsoft.com/office/drawing/2014/main" id="{EAFDAEB9-13B4-A229-E0A2-6D2D625EF43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977965" y="3485396"/>
            <a:ext cx="1841500" cy="1452739"/>
          </a:xfrm>
          <a:prstGeom prst="rect">
            <a:avLst/>
          </a:prstGeom>
        </p:spPr>
      </p:pic>
      <p:sp>
        <p:nvSpPr>
          <p:cNvPr id="15" name="Text Placeholder 14">
            <a:extLst>
              <a:ext uri="{FF2B5EF4-FFF2-40B4-BE49-F238E27FC236}">
                <a16:creationId xmlns:a16="http://schemas.microsoft.com/office/drawing/2014/main" id="{B7963704-E46E-2A35-B762-C090BE1A1DFD}"/>
              </a:ext>
            </a:extLst>
          </p:cNvPr>
          <p:cNvSpPr>
            <a:spLocks noGrp="1"/>
          </p:cNvSpPr>
          <p:nvPr>
            <p:ph type="body" sz="quarter" idx="11" hasCustomPrompt="1"/>
          </p:nvPr>
        </p:nvSpPr>
        <p:spPr>
          <a:xfrm>
            <a:off x="2608620" y="2479467"/>
            <a:ext cx="4265256" cy="427453"/>
          </a:xfrm>
          <a:prstGeom prst="rect">
            <a:avLst/>
          </a:prstGeom>
        </p:spPr>
        <p:txBody>
          <a:bodyPr>
            <a:normAutofit/>
          </a:bodyPr>
          <a:lstStyle>
            <a:lvl1pPr marL="0" indent="0">
              <a:spcBef>
                <a:spcPts val="0"/>
              </a:spcBef>
              <a:spcAft>
                <a:spcPts val="0"/>
              </a:spcAft>
              <a:buNone/>
              <a:defRPr sz="2400">
                <a:solidFill>
                  <a:schemeClr val="tx2"/>
                </a:solidFill>
                <a:latin typeface="+mj-lt"/>
              </a:defRPr>
            </a:lvl1pPr>
            <a:lvl2pPr marL="0" indent="0">
              <a:buNone/>
              <a:defRPr sz="2400">
                <a:solidFill>
                  <a:schemeClr val="tx1"/>
                </a:solidFill>
                <a:latin typeface="+mj-lt"/>
              </a:defRPr>
            </a:lvl2pPr>
            <a:lvl3pPr marL="0" indent="0">
              <a:buNone/>
              <a:defRPr sz="2400">
                <a:solidFill>
                  <a:schemeClr val="tx1"/>
                </a:solidFill>
                <a:latin typeface="+mj-lt"/>
              </a:defRPr>
            </a:lvl3pPr>
            <a:lvl4pPr marL="0" indent="0">
              <a:buNone/>
              <a:defRPr sz="2400">
                <a:solidFill>
                  <a:schemeClr val="tx1"/>
                </a:solidFill>
                <a:latin typeface="+mj-lt"/>
              </a:defRPr>
            </a:lvl4pPr>
            <a:lvl5pPr marL="0" indent="0">
              <a:buNone/>
              <a:defRPr sz="2400">
                <a:solidFill>
                  <a:schemeClr val="tx1"/>
                </a:solidFill>
                <a:latin typeface="+mj-lt"/>
              </a:defRPr>
            </a:lvl5pPr>
          </a:lstStyle>
          <a:p>
            <a:pPr lvl="0"/>
            <a:r>
              <a:rPr lang="en-US"/>
              <a:t>Name — Aptos Black, 24 pt.</a:t>
            </a:r>
          </a:p>
        </p:txBody>
      </p:sp>
      <p:sp>
        <p:nvSpPr>
          <p:cNvPr id="17" name="Text Placeholder 16">
            <a:extLst>
              <a:ext uri="{FF2B5EF4-FFF2-40B4-BE49-F238E27FC236}">
                <a16:creationId xmlns:a16="http://schemas.microsoft.com/office/drawing/2014/main" id="{019162FB-FEFB-29BE-E762-D9974FCA1F94}"/>
              </a:ext>
            </a:extLst>
          </p:cNvPr>
          <p:cNvSpPr>
            <a:spLocks noGrp="1"/>
          </p:cNvSpPr>
          <p:nvPr>
            <p:ph type="body" sz="quarter" idx="12" hasCustomPrompt="1"/>
          </p:nvPr>
        </p:nvSpPr>
        <p:spPr>
          <a:xfrm>
            <a:off x="2605489" y="2909782"/>
            <a:ext cx="4268386" cy="798512"/>
          </a:xfrm>
          <a:prstGeom prst="rect">
            <a:avLst/>
          </a:prstGeom>
        </p:spPr>
        <p:txBody>
          <a:bodyPr>
            <a:normAutofit/>
          </a:bodyPr>
          <a:lstStyle>
            <a:lvl1pPr marL="0" indent="0">
              <a:spcBef>
                <a:spcPts val="0"/>
              </a:spcBef>
              <a:spcAft>
                <a:spcPts val="0"/>
              </a:spcAft>
              <a:buNone/>
              <a:defRPr sz="1400">
                <a:solidFill>
                  <a:schemeClr val="tx2"/>
                </a:solidFill>
                <a:latin typeface="+mn-lt"/>
              </a:defRPr>
            </a:lvl1pPr>
            <a:lvl2pPr marL="0" indent="0">
              <a:buNone/>
              <a:defRPr sz="1400">
                <a:solidFill>
                  <a:schemeClr val="tx1"/>
                </a:solidFill>
                <a:latin typeface="+mn-lt"/>
              </a:defRPr>
            </a:lvl2pPr>
            <a:lvl3pPr marL="0" indent="0">
              <a:buNone/>
              <a:defRPr sz="1400">
                <a:solidFill>
                  <a:schemeClr val="tx1"/>
                </a:solidFill>
                <a:latin typeface="+mn-lt"/>
              </a:defRPr>
            </a:lvl3pPr>
            <a:lvl4pPr marL="0" indent="0">
              <a:buNone/>
              <a:defRPr sz="1400">
                <a:solidFill>
                  <a:schemeClr val="tx1"/>
                </a:solidFill>
                <a:latin typeface="+mn-lt"/>
              </a:defRPr>
            </a:lvl4pPr>
            <a:lvl5pPr marL="0" indent="0">
              <a:buNone/>
              <a:defRPr sz="1400">
                <a:solidFill>
                  <a:schemeClr val="tx1"/>
                </a:solidFill>
                <a:latin typeface="+mn-lt"/>
              </a:defRPr>
            </a:lvl5pPr>
          </a:lstStyle>
          <a:p>
            <a:pPr lvl="0"/>
            <a:r>
              <a:rPr lang="en-US" dirty="0"/>
              <a:t>Presenter Title</a:t>
            </a:r>
          </a:p>
          <a:p>
            <a:pPr lvl="0"/>
            <a:r>
              <a:rPr lang="en-US" dirty="0"/>
              <a:t>Presenter Email</a:t>
            </a:r>
          </a:p>
          <a:p>
            <a:pPr lvl="0"/>
            <a:r>
              <a:rPr lang="en-US" dirty="0"/>
              <a:t>Aptos, 14 pt.</a:t>
            </a:r>
          </a:p>
        </p:txBody>
      </p:sp>
      <p:sp>
        <p:nvSpPr>
          <p:cNvPr id="3" name="Rectangle 2">
            <a:extLst>
              <a:ext uri="{FF2B5EF4-FFF2-40B4-BE49-F238E27FC236}">
                <a16:creationId xmlns:a16="http://schemas.microsoft.com/office/drawing/2014/main" id="{2AD9EFC5-AA57-6CF5-63D6-F7A23A14A4F4}"/>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470656"/>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ank You Headsho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C8B9AB-4274-F1F8-DCFA-AAB4644FE845}"/>
              </a:ext>
            </a:extLst>
          </p:cNvPr>
          <p:cNvSpPr/>
          <p:nvPr userDrawn="1"/>
        </p:nvSpPr>
        <p:spPr>
          <a:xfrm>
            <a:off x="1" y="0"/>
            <a:ext cx="9144000" cy="2284235"/>
          </a:xfrm>
          <a:prstGeom prst="rect">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2" name="Title 1">
            <a:extLst>
              <a:ext uri="{FF2B5EF4-FFF2-40B4-BE49-F238E27FC236}">
                <a16:creationId xmlns:a16="http://schemas.microsoft.com/office/drawing/2014/main" id="{4C592585-2AB5-AF8C-79CF-AC8E1F5FDF43}"/>
              </a:ext>
            </a:extLst>
          </p:cNvPr>
          <p:cNvSpPr>
            <a:spLocks noGrp="1"/>
          </p:cNvSpPr>
          <p:nvPr>
            <p:ph type="title" hasCustomPrompt="1"/>
          </p:nvPr>
        </p:nvSpPr>
        <p:spPr>
          <a:xfrm>
            <a:off x="2956569" y="394438"/>
            <a:ext cx="5119382" cy="1681708"/>
          </a:xfrm>
        </p:spPr>
        <p:txBody>
          <a:bodyPr/>
          <a:lstStyle>
            <a:lvl1pPr>
              <a:defRPr sz="6000">
                <a:solidFill>
                  <a:schemeClr val="bg1"/>
                </a:solidFill>
              </a:defRPr>
            </a:lvl1pPr>
          </a:lstStyle>
          <a:p>
            <a:r>
              <a:rPr lang="en-US"/>
              <a:t>Thank you message</a:t>
            </a:r>
          </a:p>
        </p:txBody>
      </p:sp>
      <p:sp>
        <p:nvSpPr>
          <p:cNvPr id="10" name="Picture Placeholder 9">
            <a:extLst>
              <a:ext uri="{FF2B5EF4-FFF2-40B4-BE49-F238E27FC236}">
                <a16:creationId xmlns:a16="http://schemas.microsoft.com/office/drawing/2014/main" id="{F94CF76E-AC50-A626-D3FD-BCEE411D2A6C}"/>
              </a:ext>
            </a:extLst>
          </p:cNvPr>
          <p:cNvSpPr>
            <a:spLocks noGrp="1" noChangeAspect="1"/>
          </p:cNvSpPr>
          <p:nvPr>
            <p:ph type="pic" sz="quarter" idx="11" hasCustomPrompt="1"/>
          </p:nvPr>
        </p:nvSpPr>
        <p:spPr>
          <a:xfrm>
            <a:off x="442608" y="925742"/>
            <a:ext cx="2377440" cy="2377440"/>
          </a:xfrm>
          <a:prstGeom prst="ellipse">
            <a:avLst/>
          </a:prstGeom>
          <a:ln w="63500">
            <a:solidFill>
              <a:schemeClr val="bg1"/>
            </a:solidFill>
          </a:ln>
        </p:spPr>
        <p:txBody>
          <a:bodyPr anchor="ctr"/>
          <a:lstStyle>
            <a:lvl1pPr marL="0" indent="0" algn="ctr">
              <a:buNone/>
              <a:defRPr/>
            </a:lvl1pPr>
          </a:lstStyle>
          <a:p>
            <a:r>
              <a:rPr lang="en-US"/>
              <a:t>Click to insert headshot</a:t>
            </a:r>
          </a:p>
        </p:txBody>
      </p:sp>
      <p:sp>
        <p:nvSpPr>
          <p:cNvPr id="12" name="Text Placeholder 14">
            <a:extLst>
              <a:ext uri="{FF2B5EF4-FFF2-40B4-BE49-F238E27FC236}">
                <a16:creationId xmlns:a16="http://schemas.microsoft.com/office/drawing/2014/main" id="{E80F09FC-8C9A-CC7F-A359-4946D9EA2ED2}"/>
              </a:ext>
            </a:extLst>
          </p:cNvPr>
          <p:cNvSpPr>
            <a:spLocks noGrp="1"/>
          </p:cNvSpPr>
          <p:nvPr>
            <p:ph type="body" sz="quarter" idx="12" hasCustomPrompt="1"/>
          </p:nvPr>
        </p:nvSpPr>
        <p:spPr>
          <a:xfrm>
            <a:off x="2956569" y="2516942"/>
            <a:ext cx="4051333" cy="427453"/>
          </a:xfrm>
          <a:prstGeom prst="rect">
            <a:avLst/>
          </a:prstGeom>
        </p:spPr>
        <p:txBody>
          <a:bodyPr/>
          <a:lstStyle>
            <a:lvl1pPr marL="0" indent="0">
              <a:spcAft>
                <a:spcPts val="0"/>
              </a:spcAft>
              <a:buNone/>
              <a:defRPr sz="2400">
                <a:solidFill>
                  <a:schemeClr val="tx2"/>
                </a:solidFill>
                <a:latin typeface="+mj-lt"/>
              </a:defRPr>
            </a:lvl1pPr>
            <a:lvl2pPr marL="0" indent="0">
              <a:buNone/>
              <a:defRPr sz="2400">
                <a:solidFill>
                  <a:schemeClr val="tx1"/>
                </a:solidFill>
                <a:latin typeface="+mj-lt"/>
              </a:defRPr>
            </a:lvl2pPr>
            <a:lvl3pPr marL="0" indent="0">
              <a:buNone/>
              <a:defRPr sz="2400">
                <a:solidFill>
                  <a:schemeClr val="tx1"/>
                </a:solidFill>
                <a:latin typeface="+mj-lt"/>
              </a:defRPr>
            </a:lvl3pPr>
            <a:lvl4pPr marL="0" indent="0">
              <a:buNone/>
              <a:defRPr sz="2400">
                <a:solidFill>
                  <a:schemeClr val="tx1"/>
                </a:solidFill>
                <a:latin typeface="+mj-lt"/>
              </a:defRPr>
            </a:lvl4pPr>
            <a:lvl5pPr marL="0" indent="0">
              <a:buNone/>
              <a:defRPr sz="2400">
                <a:solidFill>
                  <a:schemeClr val="tx1"/>
                </a:solidFill>
                <a:latin typeface="+mj-lt"/>
              </a:defRPr>
            </a:lvl5pPr>
          </a:lstStyle>
          <a:p>
            <a:pPr lvl="0"/>
            <a:r>
              <a:rPr lang="en-US"/>
              <a:t>Name—Aptos Black, 24 pt.</a:t>
            </a:r>
          </a:p>
        </p:txBody>
      </p:sp>
      <p:sp>
        <p:nvSpPr>
          <p:cNvPr id="13" name="Text Placeholder 16">
            <a:extLst>
              <a:ext uri="{FF2B5EF4-FFF2-40B4-BE49-F238E27FC236}">
                <a16:creationId xmlns:a16="http://schemas.microsoft.com/office/drawing/2014/main" id="{2DA6EAEA-BBD8-3019-B26A-1CDB97A7A7E3}"/>
              </a:ext>
            </a:extLst>
          </p:cNvPr>
          <p:cNvSpPr>
            <a:spLocks noGrp="1"/>
          </p:cNvSpPr>
          <p:nvPr>
            <p:ph type="body" sz="quarter" idx="13" hasCustomPrompt="1"/>
          </p:nvPr>
        </p:nvSpPr>
        <p:spPr>
          <a:xfrm>
            <a:off x="2953438" y="2947257"/>
            <a:ext cx="4054306" cy="798512"/>
          </a:xfrm>
          <a:prstGeom prst="rect">
            <a:avLst/>
          </a:prstGeom>
        </p:spPr>
        <p:txBody>
          <a:bodyPr/>
          <a:lstStyle>
            <a:lvl1pPr marL="0" indent="0">
              <a:spcBef>
                <a:spcPts val="0"/>
              </a:spcBef>
              <a:spcAft>
                <a:spcPts val="0"/>
              </a:spcAft>
              <a:buNone/>
              <a:defRPr sz="1400">
                <a:solidFill>
                  <a:schemeClr val="tx2"/>
                </a:solidFill>
                <a:latin typeface="+mn-lt"/>
              </a:defRPr>
            </a:lvl1pPr>
            <a:lvl2pPr marL="0" indent="0">
              <a:buNone/>
              <a:defRPr sz="1400">
                <a:solidFill>
                  <a:schemeClr val="tx1"/>
                </a:solidFill>
                <a:latin typeface="+mn-lt"/>
              </a:defRPr>
            </a:lvl2pPr>
            <a:lvl3pPr marL="0" indent="0">
              <a:buNone/>
              <a:defRPr sz="1400">
                <a:solidFill>
                  <a:schemeClr val="tx1"/>
                </a:solidFill>
                <a:latin typeface="+mn-lt"/>
              </a:defRPr>
            </a:lvl3pPr>
            <a:lvl4pPr marL="0" indent="0">
              <a:buNone/>
              <a:defRPr sz="1400">
                <a:solidFill>
                  <a:schemeClr val="tx1"/>
                </a:solidFill>
                <a:latin typeface="+mn-lt"/>
              </a:defRPr>
            </a:lvl4pPr>
            <a:lvl5pPr marL="0" indent="0">
              <a:buNone/>
              <a:defRPr sz="1400">
                <a:solidFill>
                  <a:schemeClr val="tx1"/>
                </a:solidFill>
                <a:latin typeface="+mn-lt"/>
              </a:defRPr>
            </a:lvl5pPr>
          </a:lstStyle>
          <a:p>
            <a:pPr lvl="0"/>
            <a:r>
              <a:rPr lang="en-US" dirty="0"/>
              <a:t>Presenter Title</a:t>
            </a:r>
          </a:p>
          <a:p>
            <a:pPr lvl="0"/>
            <a:r>
              <a:rPr lang="en-US" dirty="0"/>
              <a:t>Presenter Email</a:t>
            </a:r>
          </a:p>
          <a:p>
            <a:pPr lvl="0"/>
            <a:r>
              <a:rPr lang="en-US" dirty="0"/>
              <a:t>Aptos, 14 pt.</a:t>
            </a:r>
          </a:p>
        </p:txBody>
      </p:sp>
      <p:sp>
        <p:nvSpPr>
          <p:cNvPr id="8" name="TextBox 7">
            <a:extLst>
              <a:ext uri="{FF2B5EF4-FFF2-40B4-BE49-F238E27FC236}">
                <a16:creationId xmlns:a16="http://schemas.microsoft.com/office/drawing/2014/main" id="{11FB284A-073F-4DBA-7546-002FE2A057E4}"/>
              </a:ext>
            </a:extLst>
          </p:cNvPr>
          <p:cNvSpPr txBox="1"/>
          <p:nvPr userDrawn="1"/>
        </p:nvSpPr>
        <p:spPr>
          <a:xfrm>
            <a:off x="1847658" y="4792026"/>
            <a:ext cx="5454842"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All material in this presentation, including text and images, is the property of RNL. Permission is required to reproduce information.</a:t>
            </a:r>
          </a:p>
        </p:txBody>
      </p:sp>
      <p:sp>
        <p:nvSpPr>
          <p:cNvPr id="7" name="Rectangle 6">
            <a:extLst>
              <a:ext uri="{FF2B5EF4-FFF2-40B4-BE49-F238E27FC236}">
                <a16:creationId xmlns:a16="http://schemas.microsoft.com/office/drawing/2014/main" id="{F8E9DC16-8BA9-83A4-FEEE-9552DE44BDCC}"/>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3">
            <a:extLst>
              <a:ext uri="{FF2B5EF4-FFF2-40B4-BE49-F238E27FC236}">
                <a16:creationId xmlns:a16="http://schemas.microsoft.com/office/drawing/2014/main" id="{D20196C4-28B9-1E7F-4EAB-91CFAE848D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977965" y="3485396"/>
            <a:ext cx="1841500" cy="1452739"/>
          </a:xfrm>
          <a:prstGeom prst="rect">
            <a:avLst/>
          </a:prstGeom>
        </p:spPr>
      </p:pic>
    </p:spTree>
    <p:extLst>
      <p:ext uri="{BB962C8B-B14F-4D97-AF65-F5344CB8AC3E}">
        <p14:creationId xmlns:p14="http://schemas.microsoft.com/office/powerpoint/2010/main" val="40309054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ank You Multi-Present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A09490-B495-490C-D192-9637FF6207A4}"/>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DCAEA3-500E-021D-0FB9-0E72A224EBD9}"/>
              </a:ext>
            </a:extLst>
          </p:cNvPr>
          <p:cNvSpPr/>
          <p:nvPr userDrawn="1"/>
        </p:nvSpPr>
        <p:spPr>
          <a:xfrm>
            <a:off x="1" y="0"/>
            <a:ext cx="9144000" cy="2284235"/>
          </a:xfrm>
          <a:prstGeom prst="rect">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2" name="Title 1">
            <a:extLst>
              <a:ext uri="{FF2B5EF4-FFF2-40B4-BE49-F238E27FC236}">
                <a16:creationId xmlns:a16="http://schemas.microsoft.com/office/drawing/2014/main" id="{5F1DD621-49A1-45FA-E5E3-72E8244C9DF0}"/>
              </a:ext>
            </a:extLst>
          </p:cNvPr>
          <p:cNvSpPr>
            <a:spLocks noGrp="1"/>
          </p:cNvSpPr>
          <p:nvPr>
            <p:ph type="title" hasCustomPrompt="1"/>
          </p:nvPr>
        </p:nvSpPr>
        <p:spPr>
          <a:xfrm>
            <a:off x="1187970" y="371007"/>
            <a:ext cx="6768060" cy="549317"/>
          </a:xfrm>
        </p:spPr>
        <p:txBody>
          <a:bodyPr anchor="ctr"/>
          <a:lstStyle>
            <a:lvl1pPr algn="ctr">
              <a:defRPr sz="3200">
                <a:solidFill>
                  <a:schemeClr val="bg1"/>
                </a:solidFill>
              </a:defRPr>
            </a:lvl1pPr>
          </a:lstStyle>
          <a:p>
            <a:r>
              <a:rPr lang="en-US"/>
              <a:t>Thank you message</a:t>
            </a:r>
          </a:p>
        </p:txBody>
      </p:sp>
      <p:sp>
        <p:nvSpPr>
          <p:cNvPr id="5" name="TextBox 4">
            <a:extLst>
              <a:ext uri="{FF2B5EF4-FFF2-40B4-BE49-F238E27FC236}">
                <a16:creationId xmlns:a16="http://schemas.microsoft.com/office/drawing/2014/main" id="{78B720FB-FCD4-CC54-4717-7A5AA2C0470A}"/>
              </a:ext>
            </a:extLst>
          </p:cNvPr>
          <p:cNvSpPr txBox="1"/>
          <p:nvPr userDrawn="1"/>
        </p:nvSpPr>
        <p:spPr>
          <a:xfrm>
            <a:off x="1723665" y="4792026"/>
            <a:ext cx="5702834"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All material in this presentation, including text and images, is the property of RNL. Permission is required to reproduce information.</a:t>
            </a:r>
          </a:p>
        </p:txBody>
      </p:sp>
      <p:pic>
        <p:nvPicPr>
          <p:cNvPr id="4" name="Picture 23">
            <a:extLst>
              <a:ext uri="{FF2B5EF4-FFF2-40B4-BE49-F238E27FC236}">
                <a16:creationId xmlns:a16="http://schemas.microsoft.com/office/drawing/2014/main" id="{55F1B881-FBD5-28FF-384A-D2FAA2CC633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732284" y="4121543"/>
            <a:ext cx="1045911" cy="825107"/>
          </a:xfrm>
          <a:prstGeom prst="rect">
            <a:avLst/>
          </a:prstGeom>
        </p:spPr>
      </p:pic>
      <p:sp>
        <p:nvSpPr>
          <p:cNvPr id="9" name="Picture Placeholder 8">
            <a:extLst>
              <a:ext uri="{FF2B5EF4-FFF2-40B4-BE49-F238E27FC236}">
                <a16:creationId xmlns:a16="http://schemas.microsoft.com/office/drawing/2014/main" id="{82AF8CF0-0BE6-6C20-8A6F-BE62E969FE58}"/>
              </a:ext>
            </a:extLst>
          </p:cNvPr>
          <p:cNvSpPr>
            <a:spLocks noGrp="1" noChangeAspect="1"/>
          </p:cNvSpPr>
          <p:nvPr>
            <p:ph type="pic" sz="quarter" idx="11" hasCustomPrompt="1"/>
          </p:nvPr>
        </p:nvSpPr>
        <p:spPr>
          <a:xfrm>
            <a:off x="3726180" y="1210664"/>
            <a:ext cx="1691640" cy="1691640"/>
          </a:xfrm>
          <a:prstGeom prst="ellipse">
            <a:avLst/>
          </a:prstGeom>
          <a:ln w="63500">
            <a:solidFill>
              <a:schemeClr val="bg1"/>
            </a:solidFill>
          </a:ln>
        </p:spPr>
        <p:txBody>
          <a:bodyPr anchor="ctr"/>
          <a:lstStyle>
            <a:lvl1pPr marL="0" indent="0" algn="ctr">
              <a:buNone/>
              <a:defRPr/>
            </a:lvl1pPr>
          </a:lstStyle>
          <a:p>
            <a:r>
              <a:rPr lang="en-US"/>
              <a:t>Click to insert headshot</a:t>
            </a:r>
          </a:p>
        </p:txBody>
      </p:sp>
      <p:sp>
        <p:nvSpPr>
          <p:cNvPr id="10" name="Picture Placeholder 8">
            <a:extLst>
              <a:ext uri="{FF2B5EF4-FFF2-40B4-BE49-F238E27FC236}">
                <a16:creationId xmlns:a16="http://schemas.microsoft.com/office/drawing/2014/main" id="{36A65528-CC46-9C29-41F1-0A5EEDCE2040}"/>
              </a:ext>
            </a:extLst>
          </p:cNvPr>
          <p:cNvSpPr>
            <a:spLocks noGrp="1" noChangeAspect="1"/>
          </p:cNvSpPr>
          <p:nvPr>
            <p:ph type="pic" sz="quarter" idx="12" hasCustomPrompt="1"/>
          </p:nvPr>
        </p:nvSpPr>
        <p:spPr>
          <a:xfrm>
            <a:off x="6435090" y="1208906"/>
            <a:ext cx="1691640" cy="1691640"/>
          </a:xfrm>
          <a:prstGeom prst="ellipse">
            <a:avLst/>
          </a:prstGeom>
          <a:ln w="63500">
            <a:solidFill>
              <a:schemeClr val="bg1"/>
            </a:solidFill>
          </a:ln>
        </p:spPr>
        <p:txBody>
          <a:bodyPr anchor="ctr"/>
          <a:lstStyle>
            <a:lvl1pPr marL="0" indent="0" algn="ctr">
              <a:buNone/>
              <a:defRPr/>
            </a:lvl1pPr>
          </a:lstStyle>
          <a:p>
            <a:r>
              <a:rPr lang="en-US"/>
              <a:t>Click to insert headshot</a:t>
            </a:r>
          </a:p>
        </p:txBody>
      </p:sp>
      <p:sp>
        <p:nvSpPr>
          <p:cNvPr id="11" name="Picture Placeholder 8">
            <a:extLst>
              <a:ext uri="{FF2B5EF4-FFF2-40B4-BE49-F238E27FC236}">
                <a16:creationId xmlns:a16="http://schemas.microsoft.com/office/drawing/2014/main" id="{CB453C79-2279-DAF5-36AE-7DA930A1FA09}"/>
              </a:ext>
            </a:extLst>
          </p:cNvPr>
          <p:cNvSpPr>
            <a:spLocks noGrp="1" noChangeAspect="1"/>
          </p:cNvSpPr>
          <p:nvPr>
            <p:ph type="pic" sz="quarter" idx="13" hasCustomPrompt="1"/>
          </p:nvPr>
        </p:nvSpPr>
        <p:spPr>
          <a:xfrm>
            <a:off x="1017270" y="1222273"/>
            <a:ext cx="1691640" cy="1691640"/>
          </a:xfrm>
          <a:prstGeom prst="ellipse">
            <a:avLst/>
          </a:prstGeom>
          <a:ln w="63500">
            <a:solidFill>
              <a:schemeClr val="bg1"/>
            </a:solidFill>
          </a:ln>
        </p:spPr>
        <p:txBody>
          <a:bodyPr anchor="ctr"/>
          <a:lstStyle>
            <a:lvl1pPr marL="0" indent="0" algn="ctr">
              <a:buNone/>
              <a:defRPr/>
            </a:lvl1pPr>
          </a:lstStyle>
          <a:p>
            <a:r>
              <a:rPr lang="en-US"/>
              <a:t>Click to insert headshot</a:t>
            </a:r>
          </a:p>
        </p:txBody>
      </p:sp>
      <p:sp>
        <p:nvSpPr>
          <p:cNvPr id="13" name="Text Placeholder 12">
            <a:extLst>
              <a:ext uri="{FF2B5EF4-FFF2-40B4-BE49-F238E27FC236}">
                <a16:creationId xmlns:a16="http://schemas.microsoft.com/office/drawing/2014/main" id="{3E5399F6-8C0A-7257-31C7-1829EAB73F94}"/>
              </a:ext>
            </a:extLst>
          </p:cNvPr>
          <p:cNvSpPr>
            <a:spLocks noGrp="1"/>
          </p:cNvSpPr>
          <p:nvPr>
            <p:ph type="body" sz="quarter" idx="14" hasCustomPrompt="1"/>
          </p:nvPr>
        </p:nvSpPr>
        <p:spPr>
          <a:xfrm>
            <a:off x="625270" y="2952750"/>
            <a:ext cx="2475640" cy="318467"/>
          </a:xfrm>
          <a:prstGeom prst="rect">
            <a:avLst/>
          </a:prstGeom>
        </p:spPr>
        <p:txBody>
          <a:bodyPr/>
          <a:lstStyle>
            <a:lvl1pPr marL="0" indent="0" algn="ctr">
              <a:spcBef>
                <a:spcPts val="0"/>
              </a:spcBef>
              <a:spcAft>
                <a:spcPts val="0"/>
              </a:spcAft>
              <a:buNone/>
              <a:defRPr sz="1600">
                <a:solidFill>
                  <a:schemeClr val="tx2"/>
                </a:solidFill>
                <a:latin typeface="+mj-lt"/>
              </a:defRPr>
            </a:lvl1pPr>
            <a:lvl2pPr marL="0" indent="0">
              <a:buNone/>
              <a:defRPr sz="1600">
                <a:solidFill>
                  <a:schemeClr val="tx1"/>
                </a:solidFill>
                <a:latin typeface="+mj-lt"/>
              </a:defRPr>
            </a:lvl2pPr>
            <a:lvl3pPr marL="0" indent="0">
              <a:buNone/>
              <a:defRPr sz="1600">
                <a:solidFill>
                  <a:schemeClr val="tx1"/>
                </a:solidFill>
                <a:latin typeface="+mj-lt"/>
              </a:defRPr>
            </a:lvl3pPr>
            <a:lvl4pPr marL="0" indent="0">
              <a:buNone/>
              <a:defRPr sz="1600">
                <a:solidFill>
                  <a:schemeClr val="tx1"/>
                </a:solidFill>
                <a:latin typeface="+mj-lt"/>
              </a:defRPr>
            </a:lvl4pPr>
            <a:lvl5pPr marL="0" indent="0">
              <a:buNone/>
              <a:defRPr sz="1600">
                <a:solidFill>
                  <a:schemeClr val="tx1"/>
                </a:solidFill>
                <a:latin typeface="+mj-lt"/>
              </a:defRPr>
            </a:lvl5pPr>
          </a:lstStyle>
          <a:p>
            <a:pPr lvl="0"/>
            <a:r>
              <a:rPr lang="en-US" dirty="0"/>
              <a:t>Presenter Name</a:t>
            </a:r>
          </a:p>
        </p:txBody>
      </p:sp>
      <p:sp>
        <p:nvSpPr>
          <p:cNvPr id="16" name="Text Placeholder 15">
            <a:extLst>
              <a:ext uri="{FF2B5EF4-FFF2-40B4-BE49-F238E27FC236}">
                <a16:creationId xmlns:a16="http://schemas.microsoft.com/office/drawing/2014/main" id="{278D361D-E579-B40A-A164-103ACEC4CED1}"/>
              </a:ext>
            </a:extLst>
          </p:cNvPr>
          <p:cNvSpPr>
            <a:spLocks noGrp="1"/>
          </p:cNvSpPr>
          <p:nvPr>
            <p:ph type="body" sz="quarter" idx="15" hasCustomPrompt="1"/>
          </p:nvPr>
        </p:nvSpPr>
        <p:spPr>
          <a:xfrm>
            <a:off x="625270" y="3271217"/>
            <a:ext cx="2475640" cy="533827"/>
          </a:xfrm>
          <a:prstGeom prst="rect">
            <a:avLst/>
          </a:prstGeom>
        </p:spPr>
        <p:txBody>
          <a:bodyPr/>
          <a:lstStyle>
            <a:lvl1pPr marL="0" indent="0" algn="ctr">
              <a:spcBef>
                <a:spcPts val="0"/>
              </a:spcBef>
              <a:spcAft>
                <a:spcPts val="0"/>
              </a:spcAft>
              <a:buNone/>
              <a:defRPr sz="1000">
                <a:solidFill>
                  <a:schemeClr val="tx2"/>
                </a:solidFill>
                <a:latin typeface="+mn-lt"/>
              </a:defRPr>
            </a:lvl1pPr>
            <a:lvl2pPr marL="0" indent="0" algn="ctr">
              <a:buNone/>
              <a:defRPr sz="1000">
                <a:solidFill>
                  <a:schemeClr val="tx1"/>
                </a:solidFill>
                <a:latin typeface="+mn-lt"/>
              </a:defRPr>
            </a:lvl2pPr>
            <a:lvl3pPr marL="0" indent="0" algn="ctr">
              <a:buNone/>
              <a:defRPr sz="1000">
                <a:solidFill>
                  <a:schemeClr val="tx1"/>
                </a:solidFill>
                <a:latin typeface="+mn-lt"/>
              </a:defRPr>
            </a:lvl3pPr>
            <a:lvl4pPr marL="0" indent="0" algn="ctr">
              <a:buNone/>
              <a:defRPr sz="1000">
                <a:solidFill>
                  <a:schemeClr val="tx1"/>
                </a:solidFill>
                <a:latin typeface="+mn-lt"/>
              </a:defRPr>
            </a:lvl4pPr>
            <a:lvl5pPr marL="0" indent="0" algn="ctr">
              <a:buNone/>
              <a:defRPr sz="1000">
                <a:solidFill>
                  <a:schemeClr val="tx1"/>
                </a:solidFill>
                <a:latin typeface="+mn-lt"/>
              </a:defRPr>
            </a:lvl5pPr>
          </a:lstStyle>
          <a:p>
            <a:pPr lvl="0"/>
            <a:r>
              <a:rPr lang="en-US" dirty="0"/>
              <a:t>Presenter Title</a:t>
            </a:r>
          </a:p>
          <a:p>
            <a:pPr lvl="0"/>
            <a:r>
              <a:rPr lang="en-US" dirty="0"/>
              <a:t>Presenter Email</a:t>
            </a:r>
          </a:p>
          <a:p>
            <a:pPr lvl="0"/>
            <a:r>
              <a:rPr lang="en-US" dirty="0"/>
              <a:t>Aptos, 10 pt.</a:t>
            </a:r>
          </a:p>
        </p:txBody>
      </p:sp>
      <p:sp>
        <p:nvSpPr>
          <p:cNvPr id="17" name="Text Placeholder 12">
            <a:extLst>
              <a:ext uri="{FF2B5EF4-FFF2-40B4-BE49-F238E27FC236}">
                <a16:creationId xmlns:a16="http://schemas.microsoft.com/office/drawing/2014/main" id="{DEC408E0-422A-4319-7947-4E1E9F5F6F47}"/>
              </a:ext>
            </a:extLst>
          </p:cNvPr>
          <p:cNvSpPr>
            <a:spLocks noGrp="1"/>
          </p:cNvSpPr>
          <p:nvPr>
            <p:ph type="body" sz="quarter" idx="16" hasCustomPrompt="1"/>
          </p:nvPr>
        </p:nvSpPr>
        <p:spPr>
          <a:xfrm>
            <a:off x="3334180" y="2952750"/>
            <a:ext cx="2475640" cy="318467"/>
          </a:xfrm>
          <a:prstGeom prst="rect">
            <a:avLst/>
          </a:prstGeom>
        </p:spPr>
        <p:txBody>
          <a:bodyPr/>
          <a:lstStyle>
            <a:lvl1pPr marL="0" indent="0" algn="ctr">
              <a:spcBef>
                <a:spcPts val="0"/>
              </a:spcBef>
              <a:spcAft>
                <a:spcPts val="0"/>
              </a:spcAft>
              <a:buNone/>
              <a:defRPr sz="1600">
                <a:solidFill>
                  <a:schemeClr val="tx2"/>
                </a:solidFill>
                <a:latin typeface="+mj-lt"/>
              </a:defRPr>
            </a:lvl1pPr>
            <a:lvl2pPr marL="0" indent="0">
              <a:buNone/>
              <a:defRPr sz="1600">
                <a:solidFill>
                  <a:schemeClr val="tx1"/>
                </a:solidFill>
                <a:latin typeface="+mj-lt"/>
              </a:defRPr>
            </a:lvl2pPr>
            <a:lvl3pPr marL="0" indent="0">
              <a:buNone/>
              <a:defRPr sz="1600">
                <a:solidFill>
                  <a:schemeClr val="tx1"/>
                </a:solidFill>
                <a:latin typeface="+mj-lt"/>
              </a:defRPr>
            </a:lvl3pPr>
            <a:lvl4pPr marL="0" indent="0">
              <a:buNone/>
              <a:defRPr sz="1600">
                <a:solidFill>
                  <a:schemeClr val="tx1"/>
                </a:solidFill>
                <a:latin typeface="+mj-lt"/>
              </a:defRPr>
            </a:lvl4pPr>
            <a:lvl5pPr marL="0" indent="0">
              <a:buNone/>
              <a:defRPr sz="1600">
                <a:solidFill>
                  <a:schemeClr val="tx1"/>
                </a:solidFill>
                <a:latin typeface="+mj-lt"/>
              </a:defRPr>
            </a:lvl5pPr>
          </a:lstStyle>
          <a:p>
            <a:pPr lvl="0"/>
            <a:r>
              <a:rPr lang="en-US"/>
              <a:t>Presenter Name</a:t>
            </a:r>
          </a:p>
        </p:txBody>
      </p:sp>
      <p:sp>
        <p:nvSpPr>
          <p:cNvPr id="18" name="Text Placeholder 15">
            <a:extLst>
              <a:ext uri="{FF2B5EF4-FFF2-40B4-BE49-F238E27FC236}">
                <a16:creationId xmlns:a16="http://schemas.microsoft.com/office/drawing/2014/main" id="{9A68820E-E7D9-BB35-AE03-DEEC58F7E8F2}"/>
              </a:ext>
            </a:extLst>
          </p:cNvPr>
          <p:cNvSpPr>
            <a:spLocks noGrp="1"/>
          </p:cNvSpPr>
          <p:nvPr>
            <p:ph type="body" sz="quarter" idx="17" hasCustomPrompt="1"/>
          </p:nvPr>
        </p:nvSpPr>
        <p:spPr>
          <a:xfrm>
            <a:off x="3334180" y="3271217"/>
            <a:ext cx="2475640" cy="533827"/>
          </a:xfrm>
          <a:prstGeom prst="rect">
            <a:avLst/>
          </a:prstGeom>
        </p:spPr>
        <p:txBody>
          <a:bodyPr/>
          <a:lstStyle>
            <a:lvl1pPr marL="0" indent="0" algn="ctr">
              <a:spcBef>
                <a:spcPts val="0"/>
              </a:spcBef>
              <a:spcAft>
                <a:spcPts val="0"/>
              </a:spcAft>
              <a:buNone/>
              <a:defRPr sz="1000">
                <a:solidFill>
                  <a:schemeClr val="tx2"/>
                </a:solidFill>
                <a:latin typeface="+mn-lt"/>
              </a:defRPr>
            </a:lvl1pPr>
            <a:lvl2pPr marL="0" indent="0" algn="ctr">
              <a:buNone/>
              <a:defRPr sz="1000">
                <a:solidFill>
                  <a:schemeClr val="tx1"/>
                </a:solidFill>
                <a:latin typeface="+mn-lt"/>
              </a:defRPr>
            </a:lvl2pPr>
            <a:lvl3pPr marL="0" indent="0" algn="ctr">
              <a:buNone/>
              <a:defRPr sz="1000">
                <a:solidFill>
                  <a:schemeClr val="tx1"/>
                </a:solidFill>
                <a:latin typeface="+mn-lt"/>
              </a:defRPr>
            </a:lvl3pPr>
            <a:lvl4pPr marL="0" indent="0" algn="ctr">
              <a:buNone/>
              <a:defRPr sz="1000">
                <a:solidFill>
                  <a:schemeClr val="tx1"/>
                </a:solidFill>
                <a:latin typeface="+mn-lt"/>
              </a:defRPr>
            </a:lvl4pPr>
            <a:lvl5pPr marL="0" indent="0" algn="ctr">
              <a:buNone/>
              <a:defRPr sz="1000">
                <a:solidFill>
                  <a:schemeClr val="tx1"/>
                </a:solidFill>
                <a:latin typeface="+mn-lt"/>
              </a:defRPr>
            </a:lvl5pPr>
          </a:lstStyle>
          <a:p>
            <a:pPr lvl="0"/>
            <a:r>
              <a:rPr lang="en-US"/>
              <a:t>Presenter Title</a:t>
            </a:r>
          </a:p>
          <a:p>
            <a:pPr lvl="0"/>
            <a:r>
              <a:rPr lang="en-US"/>
              <a:t>Presenter Email</a:t>
            </a:r>
          </a:p>
          <a:p>
            <a:pPr lvl="0"/>
            <a:r>
              <a:rPr lang="en-US"/>
              <a:t>Aptos, 10 pt.</a:t>
            </a:r>
          </a:p>
        </p:txBody>
      </p:sp>
      <p:sp>
        <p:nvSpPr>
          <p:cNvPr id="19" name="Text Placeholder 12">
            <a:extLst>
              <a:ext uri="{FF2B5EF4-FFF2-40B4-BE49-F238E27FC236}">
                <a16:creationId xmlns:a16="http://schemas.microsoft.com/office/drawing/2014/main" id="{0519F5AE-3694-8DC0-AC83-BE81F411FA84}"/>
              </a:ext>
            </a:extLst>
          </p:cNvPr>
          <p:cNvSpPr>
            <a:spLocks noGrp="1"/>
          </p:cNvSpPr>
          <p:nvPr>
            <p:ph type="body" sz="quarter" idx="18" hasCustomPrompt="1"/>
          </p:nvPr>
        </p:nvSpPr>
        <p:spPr>
          <a:xfrm>
            <a:off x="6043090" y="2950782"/>
            <a:ext cx="2475640" cy="318467"/>
          </a:xfrm>
          <a:prstGeom prst="rect">
            <a:avLst/>
          </a:prstGeom>
        </p:spPr>
        <p:txBody>
          <a:bodyPr/>
          <a:lstStyle>
            <a:lvl1pPr marL="0" indent="0" algn="ctr">
              <a:spcBef>
                <a:spcPts val="0"/>
              </a:spcBef>
              <a:spcAft>
                <a:spcPts val="0"/>
              </a:spcAft>
              <a:buNone/>
              <a:defRPr sz="1600">
                <a:solidFill>
                  <a:schemeClr val="tx2"/>
                </a:solidFill>
                <a:latin typeface="+mj-lt"/>
              </a:defRPr>
            </a:lvl1pPr>
            <a:lvl2pPr marL="0" indent="0">
              <a:buNone/>
              <a:defRPr sz="1600">
                <a:solidFill>
                  <a:schemeClr val="tx1"/>
                </a:solidFill>
                <a:latin typeface="+mj-lt"/>
              </a:defRPr>
            </a:lvl2pPr>
            <a:lvl3pPr marL="0" indent="0">
              <a:buNone/>
              <a:defRPr sz="1600">
                <a:solidFill>
                  <a:schemeClr val="tx1"/>
                </a:solidFill>
                <a:latin typeface="+mj-lt"/>
              </a:defRPr>
            </a:lvl3pPr>
            <a:lvl4pPr marL="0" indent="0">
              <a:buNone/>
              <a:defRPr sz="1600">
                <a:solidFill>
                  <a:schemeClr val="tx1"/>
                </a:solidFill>
                <a:latin typeface="+mj-lt"/>
              </a:defRPr>
            </a:lvl4pPr>
            <a:lvl5pPr marL="0" indent="0">
              <a:buNone/>
              <a:defRPr sz="1600">
                <a:solidFill>
                  <a:schemeClr val="tx1"/>
                </a:solidFill>
                <a:latin typeface="+mj-lt"/>
              </a:defRPr>
            </a:lvl5pPr>
          </a:lstStyle>
          <a:p>
            <a:pPr lvl="0"/>
            <a:r>
              <a:rPr lang="en-US"/>
              <a:t>Presenter Name</a:t>
            </a:r>
          </a:p>
        </p:txBody>
      </p:sp>
      <p:sp>
        <p:nvSpPr>
          <p:cNvPr id="20" name="Text Placeholder 15">
            <a:extLst>
              <a:ext uri="{FF2B5EF4-FFF2-40B4-BE49-F238E27FC236}">
                <a16:creationId xmlns:a16="http://schemas.microsoft.com/office/drawing/2014/main" id="{FD2D3013-5733-463D-EFA4-006B279101FA}"/>
              </a:ext>
            </a:extLst>
          </p:cNvPr>
          <p:cNvSpPr>
            <a:spLocks noGrp="1"/>
          </p:cNvSpPr>
          <p:nvPr>
            <p:ph type="body" sz="quarter" idx="19" hasCustomPrompt="1"/>
          </p:nvPr>
        </p:nvSpPr>
        <p:spPr>
          <a:xfrm>
            <a:off x="6043090" y="3269249"/>
            <a:ext cx="2475640" cy="533827"/>
          </a:xfrm>
          <a:prstGeom prst="rect">
            <a:avLst/>
          </a:prstGeom>
        </p:spPr>
        <p:txBody>
          <a:bodyPr/>
          <a:lstStyle>
            <a:lvl1pPr marL="0" indent="0" algn="ctr">
              <a:spcBef>
                <a:spcPts val="0"/>
              </a:spcBef>
              <a:spcAft>
                <a:spcPts val="0"/>
              </a:spcAft>
              <a:buNone/>
              <a:defRPr sz="1000">
                <a:solidFill>
                  <a:schemeClr val="tx2"/>
                </a:solidFill>
                <a:latin typeface="+mn-lt"/>
              </a:defRPr>
            </a:lvl1pPr>
            <a:lvl2pPr marL="0" indent="0" algn="ctr">
              <a:buNone/>
              <a:defRPr sz="1000">
                <a:solidFill>
                  <a:schemeClr val="tx1"/>
                </a:solidFill>
                <a:latin typeface="+mn-lt"/>
              </a:defRPr>
            </a:lvl2pPr>
            <a:lvl3pPr marL="0" indent="0" algn="ctr">
              <a:buNone/>
              <a:defRPr sz="1000">
                <a:solidFill>
                  <a:schemeClr val="tx1"/>
                </a:solidFill>
                <a:latin typeface="+mn-lt"/>
              </a:defRPr>
            </a:lvl3pPr>
            <a:lvl4pPr marL="0" indent="0" algn="ctr">
              <a:buNone/>
              <a:defRPr sz="1000">
                <a:solidFill>
                  <a:schemeClr val="tx1"/>
                </a:solidFill>
                <a:latin typeface="+mn-lt"/>
              </a:defRPr>
            </a:lvl4pPr>
            <a:lvl5pPr marL="0" indent="0" algn="ctr">
              <a:buNone/>
              <a:defRPr sz="1000">
                <a:solidFill>
                  <a:schemeClr val="tx1"/>
                </a:solidFill>
                <a:latin typeface="+mn-lt"/>
              </a:defRPr>
            </a:lvl5pPr>
          </a:lstStyle>
          <a:p>
            <a:pPr lvl="0"/>
            <a:r>
              <a:rPr lang="en-US"/>
              <a:t>Presenter Title</a:t>
            </a:r>
          </a:p>
          <a:p>
            <a:pPr lvl="0"/>
            <a:r>
              <a:rPr lang="en-US"/>
              <a:t>Presenter Email</a:t>
            </a:r>
          </a:p>
          <a:p>
            <a:pPr lvl="0"/>
            <a:r>
              <a:rPr lang="en-US"/>
              <a:t>Aptos, 10 pt.</a:t>
            </a:r>
          </a:p>
        </p:txBody>
      </p:sp>
    </p:spTree>
    <p:extLst>
      <p:ext uri="{BB962C8B-B14F-4D97-AF65-F5344CB8AC3E}">
        <p14:creationId xmlns:p14="http://schemas.microsoft.com/office/powerpoint/2010/main" val="779151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13676A8-DE12-F2FD-E970-89EDCE9A46F8}"/>
              </a:ext>
            </a:extLst>
          </p:cNvPr>
          <p:cNvSpPr>
            <a:spLocks noGrp="1"/>
          </p:cNvSpPr>
          <p:nvPr>
            <p:ph type="body" sz="quarter" idx="13" hasCustomPrompt="1"/>
          </p:nvPr>
        </p:nvSpPr>
        <p:spPr>
          <a:xfrm>
            <a:off x="457200" y="733266"/>
            <a:ext cx="7918663" cy="413942"/>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a:t>Subhead — Aptos (Bold), 18 pt.</a:t>
            </a:r>
          </a:p>
        </p:txBody>
      </p:sp>
      <p:sp>
        <p:nvSpPr>
          <p:cNvPr id="2" name="Title 1"/>
          <p:cNvSpPr>
            <a:spLocks noGrp="1"/>
          </p:cNvSpPr>
          <p:nvPr>
            <p:ph type="title" hasCustomPrompt="1"/>
          </p:nvPr>
        </p:nvSpPr>
        <p:spPr>
          <a:xfrm>
            <a:off x="457200" y="294719"/>
            <a:ext cx="7918663" cy="413942"/>
          </a:xfrm>
          <a:prstGeom prst="rect">
            <a:avLst/>
          </a:prstGeom>
        </p:spPr>
        <p:txBody>
          <a:bodyPr anchor="t">
            <a:noAutofit/>
          </a:bodyPr>
          <a:lstStyle>
            <a:lvl1pPr>
              <a:defRPr>
                <a:solidFill>
                  <a:schemeClr val="tx2"/>
                </a:solidFill>
              </a:defRPr>
            </a:lvl1pPr>
          </a:lstStyle>
          <a:p>
            <a:r>
              <a:rPr lang="en-US"/>
              <a:t>One-line headline — Aptos Black, 26 pt.</a:t>
            </a:r>
          </a:p>
        </p:txBody>
      </p:sp>
      <p:sp>
        <p:nvSpPr>
          <p:cNvPr id="4" name="Rectangle 3">
            <a:extLst>
              <a:ext uri="{FF2B5EF4-FFF2-40B4-BE49-F238E27FC236}">
                <a16:creationId xmlns:a16="http://schemas.microsoft.com/office/drawing/2014/main" id="{976A4BB2-32DC-0530-05B0-0FDF927FF72C}"/>
              </a:ext>
            </a:extLst>
          </p:cNvPr>
          <p:cNvSpPr/>
          <p:nvPr userDrawn="1"/>
        </p:nvSpPr>
        <p:spPr>
          <a:xfrm>
            <a:off x="0" y="0"/>
            <a:ext cx="11887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Content Placeholder 6">
            <a:extLst>
              <a:ext uri="{FF2B5EF4-FFF2-40B4-BE49-F238E27FC236}">
                <a16:creationId xmlns:a16="http://schemas.microsoft.com/office/drawing/2014/main" id="{AE4D96DB-E052-96AC-6243-3B1827A43476}"/>
              </a:ext>
            </a:extLst>
          </p:cNvPr>
          <p:cNvSpPr>
            <a:spLocks noGrp="1"/>
          </p:cNvSpPr>
          <p:nvPr>
            <p:ph sz="quarter" idx="14" hasCustomPrompt="1"/>
          </p:nvPr>
        </p:nvSpPr>
        <p:spPr>
          <a:xfrm>
            <a:off x="457200" y="1359244"/>
            <a:ext cx="7918704" cy="3075596"/>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70123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rand Positioning Light Blue">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C1BCAA8-E8BD-0B8A-2C2E-062178B1D1E7}"/>
              </a:ext>
            </a:extLst>
          </p:cNvPr>
          <p:cNvSpPr txBox="1"/>
          <p:nvPr userDrawn="1"/>
        </p:nvSpPr>
        <p:spPr>
          <a:xfrm>
            <a:off x="651831" y="4792026"/>
            <a:ext cx="7846498"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All material in this presentation, including text and images, is the property of RNL. Permission is required to reproduce information.</a:t>
            </a:r>
          </a:p>
        </p:txBody>
      </p:sp>
      <p:sp>
        <p:nvSpPr>
          <p:cNvPr id="5" name="Text Placeholder 4">
            <a:extLst>
              <a:ext uri="{FF2B5EF4-FFF2-40B4-BE49-F238E27FC236}">
                <a16:creationId xmlns:a16="http://schemas.microsoft.com/office/drawing/2014/main" id="{20DE2DEF-BF8F-9262-410C-D06557CD287A}"/>
              </a:ext>
            </a:extLst>
          </p:cNvPr>
          <p:cNvSpPr>
            <a:spLocks noGrp="1"/>
          </p:cNvSpPr>
          <p:nvPr>
            <p:ph type="body" sz="quarter" idx="11" hasCustomPrompt="1"/>
          </p:nvPr>
        </p:nvSpPr>
        <p:spPr>
          <a:xfrm>
            <a:off x="579438" y="1425575"/>
            <a:ext cx="7151117" cy="363538"/>
          </a:xfrm>
          <a:prstGeom prst="rect">
            <a:avLst/>
          </a:prstGeom>
        </p:spPr>
        <p:txBody>
          <a:bodyPr anchor="b"/>
          <a:lstStyle>
            <a:lvl1pPr marL="0" indent="0">
              <a:buNone/>
              <a:defRPr sz="18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Optional closing/positioning statement — Aptos, 18 pt. </a:t>
            </a:r>
          </a:p>
        </p:txBody>
      </p:sp>
      <p:sp>
        <p:nvSpPr>
          <p:cNvPr id="3" name="Freeform: Shape 2">
            <a:extLst>
              <a:ext uri="{FF2B5EF4-FFF2-40B4-BE49-F238E27FC236}">
                <a16:creationId xmlns:a16="http://schemas.microsoft.com/office/drawing/2014/main" id="{44A84357-9CE1-8229-00DA-8ED774565AD0}"/>
              </a:ext>
            </a:extLst>
          </p:cNvPr>
          <p:cNvSpPr/>
          <p:nvPr userDrawn="1"/>
        </p:nvSpPr>
        <p:spPr>
          <a:xfrm flipH="1">
            <a:off x="578764" y="1983521"/>
            <a:ext cx="7978900" cy="1920544"/>
          </a:xfrm>
          <a:custGeom>
            <a:avLst/>
            <a:gdLst>
              <a:gd name="connsiteX0" fmla="*/ 4788486 w 7978900"/>
              <a:gd name="connsiteY0" fmla="*/ 571178 h 1920544"/>
              <a:gd name="connsiteX1" fmla="*/ 3680586 w 7978900"/>
              <a:gd name="connsiteY1" fmla="*/ 1679840 h 1920544"/>
              <a:gd name="connsiteX2" fmla="*/ 3703095 w 7978900"/>
              <a:gd name="connsiteY2" fmla="*/ 1903274 h 1920544"/>
              <a:gd name="connsiteX3" fmla="*/ 3708452 w 7978900"/>
              <a:gd name="connsiteY3" fmla="*/ 1920544 h 1920544"/>
              <a:gd name="connsiteX4" fmla="*/ 5868520 w 7978900"/>
              <a:gd name="connsiteY4" fmla="*/ 1920544 h 1920544"/>
              <a:gd name="connsiteX5" fmla="*/ 5873877 w 7978900"/>
              <a:gd name="connsiteY5" fmla="*/ 1903274 h 1920544"/>
              <a:gd name="connsiteX6" fmla="*/ 5896386 w 7978900"/>
              <a:gd name="connsiteY6" fmla="*/ 1679840 h 1920544"/>
              <a:gd name="connsiteX7" fmla="*/ 4788486 w 7978900"/>
              <a:gd name="connsiteY7" fmla="*/ 571178 h 1920544"/>
              <a:gd name="connsiteX8" fmla="*/ 2114315 w 7978900"/>
              <a:gd name="connsiteY8" fmla="*/ 286392 h 1920544"/>
              <a:gd name="connsiteX9" fmla="*/ 2084348 w 7978900"/>
              <a:gd name="connsiteY9" fmla="*/ 341752 h 1920544"/>
              <a:gd name="connsiteX10" fmla="*/ 2023030 w 7978900"/>
              <a:gd name="connsiteY10" fmla="*/ 646299 h 1920544"/>
              <a:gd name="connsiteX11" fmla="*/ 2646053 w 7978900"/>
              <a:gd name="connsiteY11" fmla="*/ 1412808 h 1920544"/>
              <a:gd name="connsiteX12" fmla="*/ 2653411 w 7978900"/>
              <a:gd name="connsiteY12" fmla="*/ 1413934 h 1920544"/>
              <a:gd name="connsiteX13" fmla="*/ 2663698 w 7978900"/>
              <a:gd name="connsiteY13" fmla="*/ 1369214 h 1920544"/>
              <a:gd name="connsiteX14" fmla="*/ 2675675 w 7978900"/>
              <a:gd name="connsiteY14" fmla="*/ 1210597 h 1920544"/>
              <a:gd name="connsiteX15" fmla="*/ 2131657 w 7978900"/>
              <a:gd name="connsiteY15" fmla="*/ 294763 h 1920544"/>
              <a:gd name="connsiteX16" fmla="*/ 1636164 w 7978900"/>
              <a:gd name="connsiteY16" fmla="*/ 169054 h 1920544"/>
              <a:gd name="connsiteX17" fmla="*/ 596653 w 7978900"/>
              <a:gd name="connsiteY17" fmla="*/ 1210597 h 1920544"/>
              <a:gd name="connsiteX18" fmla="*/ 774185 w 7978900"/>
              <a:gd name="connsiteY18" fmla="*/ 1792934 h 1920544"/>
              <a:gd name="connsiteX19" fmla="*/ 879268 w 7978900"/>
              <a:gd name="connsiteY19" fmla="*/ 1920544 h 1920544"/>
              <a:gd name="connsiteX20" fmla="*/ 2393060 w 7978900"/>
              <a:gd name="connsiteY20" fmla="*/ 1920544 h 1920544"/>
              <a:gd name="connsiteX21" fmla="*/ 2498143 w 7978900"/>
              <a:gd name="connsiteY21" fmla="*/ 1792934 h 1920544"/>
              <a:gd name="connsiteX22" fmla="*/ 2628941 w 7978900"/>
              <a:gd name="connsiteY22" fmla="*/ 1520320 h 1920544"/>
              <a:gd name="connsiteX23" fmla="*/ 2650465 w 7978900"/>
              <a:gd name="connsiteY23" fmla="*/ 1426745 h 1920544"/>
              <a:gd name="connsiteX24" fmla="*/ 2643409 w 7978900"/>
              <a:gd name="connsiteY24" fmla="*/ 1425665 h 1920544"/>
              <a:gd name="connsiteX25" fmla="*/ 2009907 w 7978900"/>
              <a:gd name="connsiteY25" fmla="*/ 646299 h 1920544"/>
              <a:gd name="connsiteX26" fmla="*/ 2072257 w 7978900"/>
              <a:gd name="connsiteY26" fmla="*/ 336644 h 1920544"/>
              <a:gd name="connsiteX27" fmla="*/ 2102536 w 7978900"/>
              <a:gd name="connsiteY27" fmla="*/ 280707 h 1920544"/>
              <a:gd name="connsiteX28" fmla="*/ 2040789 w 7978900"/>
              <a:gd name="connsiteY28" fmla="*/ 250904 h 1920544"/>
              <a:gd name="connsiteX29" fmla="*/ 1636164 w 7978900"/>
              <a:gd name="connsiteY29" fmla="*/ 169054 h 1920544"/>
              <a:gd name="connsiteX30" fmla="*/ 676216 w 7978900"/>
              <a:gd name="connsiteY30" fmla="*/ 42786 h 1920544"/>
              <a:gd name="connsiteX31" fmla="*/ 674717 w 7978900"/>
              <a:gd name="connsiteY31" fmla="*/ 43172 h 1920544"/>
              <a:gd name="connsiteX32" fmla="*/ 75463 w 7978900"/>
              <a:gd name="connsiteY32" fmla="*/ 586491 h 1920544"/>
              <a:gd name="connsiteX33" fmla="*/ 58167 w 7978900"/>
              <a:gd name="connsiteY33" fmla="*/ 642209 h 1920544"/>
              <a:gd name="connsiteX34" fmla="*/ 115821 w 7978900"/>
              <a:gd name="connsiteY34" fmla="*/ 689608 h 1920544"/>
              <a:gd name="connsiteX35" fmla="*/ 357660 w 7978900"/>
              <a:gd name="connsiteY35" fmla="*/ 763217 h 1920544"/>
              <a:gd name="connsiteX36" fmla="*/ 790204 w 7978900"/>
              <a:gd name="connsiteY36" fmla="*/ 332213 h 1920544"/>
              <a:gd name="connsiteX37" fmla="*/ 716332 w 7978900"/>
              <a:gd name="connsiteY37" fmla="*/ 91235 h 1920544"/>
              <a:gd name="connsiteX38" fmla="*/ 2343554 w 7978900"/>
              <a:gd name="connsiteY38" fmla="*/ 0 h 1920544"/>
              <a:gd name="connsiteX39" fmla="*/ 960272 w 7978900"/>
              <a:gd name="connsiteY39" fmla="*/ 0 h 1920544"/>
              <a:gd name="connsiteX40" fmla="*/ 766744 w 7978900"/>
              <a:gd name="connsiteY40" fmla="*/ 19509 h 1920544"/>
              <a:gd name="connsiteX41" fmla="*/ 692746 w 7978900"/>
              <a:gd name="connsiteY41" fmla="*/ 38536 h 1920544"/>
              <a:gd name="connsiteX42" fmla="*/ 729195 w 7978900"/>
              <a:gd name="connsiteY42" fmla="*/ 82562 h 1920544"/>
              <a:gd name="connsiteX43" fmla="*/ 805716 w 7978900"/>
              <a:gd name="connsiteY43" fmla="*/ 332213 h 1920544"/>
              <a:gd name="connsiteX44" fmla="*/ 357660 w 7978900"/>
              <a:gd name="connsiteY44" fmla="*/ 778729 h 1920544"/>
              <a:gd name="connsiteX45" fmla="*/ 107148 w 7978900"/>
              <a:gd name="connsiteY45" fmla="*/ 702471 h 1920544"/>
              <a:gd name="connsiteX46" fmla="*/ 53224 w 7978900"/>
              <a:gd name="connsiteY46" fmla="*/ 658133 h 1920544"/>
              <a:gd name="connsiteX47" fmla="*/ 19509 w 7978900"/>
              <a:gd name="connsiteY47" fmla="*/ 766744 h 1920544"/>
              <a:gd name="connsiteX48" fmla="*/ 0 w 7978900"/>
              <a:gd name="connsiteY48" fmla="*/ 960272 h 1920544"/>
              <a:gd name="connsiteX49" fmla="*/ 0 w 7978900"/>
              <a:gd name="connsiteY49" fmla="*/ 1920544 h 1920544"/>
              <a:gd name="connsiteX50" fmla="*/ 860457 w 7978900"/>
              <a:gd name="connsiteY50" fmla="*/ 1920544 h 1920544"/>
              <a:gd name="connsiteX51" fmla="*/ 762088 w 7978900"/>
              <a:gd name="connsiteY51" fmla="*/ 1801091 h 1920544"/>
              <a:gd name="connsiteX52" fmla="*/ 582064 w 7978900"/>
              <a:gd name="connsiteY52" fmla="*/ 1210597 h 1920544"/>
              <a:gd name="connsiteX53" fmla="*/ 1636164 w 7978900"/>
              <a:gd name="connsiteY53" fmla="*/ 154465 h 1920544"/>
              <a:gd name="connsiteX54" fmla="*/ 2046467 w 7978900"/>
              <a:gd name="connsiteY54" fmla="*/ 237461 h 1920544"/>
              <a:gd name="connsiteX55" fmla="*/ 2109483 w 7978900"/>
              <a:gd name="connsiteY55" fmla="*/ 267876 h 1920544"/>
              <a:gd name="connsiteX56" fmla="*/ 2145407 w 7978900"/>
              <a:gd name="connsiteY56" fmla="*/ 201512 h 1920544"/>
              <a:gd name="connsiteX57" fmla="*/ 2242288 w 7978900"/>
              <a:gd name="connsiteY57" fmla="*/ 83776 h 1920544"/>
              <a:gd name="connsiteX58" fmla="*/ 3242568 w 7978900"/>
              <a:gd name="connsiteY58" fmla="*/ 0 h 1920544"/>
              <a:gd name="connsiteX59" fmla="*/ 2364045 w 7978900"/>
              <a:gd name="connsiteY59" fmla="*/ 0 h 1920544"/>
              <a:gd name="connsiteX60" fmla="*/ 2251568 w 7978900"/>
              <a:gd name="connsiteY60" fmla="*/ 93055 h 1920544"/>
              <a:gd name="connsiteX61" fmla="*/ 2156289 w 7978900"/>
              <a:gd name="connsiteY61" fmla="*/ 208849 h 1920544"/>
              <a:gd name="connsiteX62" fmla="*/ 2121261 w 7978900"/>
              <a:gd name="connsiteY62" fmla="*/ 273560 h 1920544"/>
              <a:gd name="connsiteX63" fmla="*/ 2138611 w 7978900"/>
              <a:gd name="connsiteY63" fmla="*/ 281934 h 1920544"/>
              <a:gd name="connsiteX64" fmla="*/ 2690264 w 7978900"/>
              <a:gd name="connsiteY64" fmla="*/ 1210597 h 1920544"/>
              <a:gd name="connsiteX65" fmla="*/ 2678119 w 7978900"/>
              <a:gd name="connsiteY65" fmla="*/ 1371436 h 1920544"/>
              <a:gd name="connsiteX66" fmla="*/ 2667835 w 7978900"/>
              <a:gd name="connsiteY66" fmla="*/ 1416142 h 1920544"/>
              <a:gd name="connsiteX67" fmla="*/ 2723527 w 7978900"/>
              <a:gd name="connsiteY67" fmla="*/ 1424665 h 1920544"/>
              <a:gd name="connsiteX68" fmla="*/ 2803306 w 7978900"/>
              <a:gd name="connsiteY68" fmla="*/ 1428704 h 1920544"/>
              <a:gd name="connsiteX69" fmla="*/ 3583582 w 7978900"/>
              <a:gd name="connsiteY69" fmla="*/ 646299 h 1920544"/>
              <a:gd name="connsiteX70" fmla="*/ 3355045 w 7978900"/>
              <a:gd name="connsiteY70" fmla="*/ 93055 h 1920544"/>
              <a:gd name="connsiteX71" fmla="*/ 7978900 w 7978900"/>
              <a:gd name="connsiteY71" fmla="*/ 0 h 1920544"/>
              <a:gd name="connsiteX72" fmla="*/ 3263059 w 7978900"/>
              <a:gd name="connsiteY72" fmla="*/ 0 h 1920544"/>
              <a:gd name="connsiteX73" fmla="*/ 3364324 w 7978900"/>
              <a:gd name="connsiteY73" fmla="*/ 83776 h 1920544"/>
              <a:gd name="connsiteX74" fmla="*/ 3596705 w 7978900"/>
              <a:gd name="connsiteY74" fmla="*/ 646299 h 1920544"/>
              <a:gd name="connsiteX75" fmla="*/ 2803306 w 7978900"/>
              <a:gd name="connsiteY75" fmla="*/ 1441827 h 1920544"/>
              <a:gd name="connsiteX76" fmla="*/ 2722186 w 7978900"/>
              <a:gd name="connsiteY76" fmla="*/ 1437720 h 1920544"/>
              <a:gd name="connsiteX77" fmla="*/ 2664889 w 7978900"/>
              <a:gd name="connsiteY77" fmla="*/ 1428952 h 1920544"/>
              <a:gd name="connsiteX78" fmla="*/ 2642874 w 7978900"/>
              <a:gd name="connsiteY78" fmla="*/ 1524659 h 1920544"/>
              <a:gd name="connsiteX79" fmla="*/ 2510240 w 7978900"/>
              <a:gd name="connsiteY79" fmla="*/ 1801091 h 1920544"/>
              <a:gd name="connsiteX80" fmla="*/ 2411872 w 7978900"/>
              <a:gd name="connsiteY80" fmla="*/ 1920544 h 1920544"/>
              <a:gd name="connsiteX81" fmla="*/ 3691725 w 7978900"/>
              <a:gd name="connsiteY81" fmla="*/ 1920544 h 1920544"/>
              <a:gd name="connsiteX82" fmla="*/ 3687371 w 7978900"/>
              <a:gd name="connsiteY82" fmla="*/ 1906509 h 1920544"/>
              <a:gd name="connsiteX83" fmla="*/ 3664536 w 7978900"/>
              <a:gd name="connsiteY83" fmla="*/ 1679840 h 1920544"/>
              <a:gd name="connsiteX84" fmla="*/ 4788486 w 7978900"/>
              <a:gd name="connsiteY84" fmla="*/ 555128 h 1920544"/>
              <a:gd name="connsiteX85" fmla="*/ 5912436 w 7978900"/>
              <a:gd name="connsiteY85" fmla="*/ 1679840 h 1920544"/>
              <a:gd name="connsiteX86" fmla="*/ 5889601 w 7978900"/>
              <a:gd name="connsiteY86" fmla="*/ 1906509 h 1920544"/>
              <a:gd name="connsiteX87" fmla="*/ 5885247 w 7978900"/>
              <a:gd name="connsiteY87" fmla="*/ 1920544 h 1920544"/>
              <a:gd name="connsiteX88" fmla="*/ 7018628 w 7978900"/>
              <a:gd name="connsiteY88" fmla="*/ 1920544 h 1920544"/>
              <a:gd name="connsiteX89" fmla="*/ 7978900 w 7978900"/>
              <a:gd name="connsiteY89" fmla="*/ 960272 h 192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978900" h="1920544">
                <a:moveTo>
                  <a:pt x="4788486" y="571178"/>
                </a:moveTo>
                <a:cubicBezTo>
                  <a:pt x="4176610" y="571178"/>
                  <a:pt x="3680586" y="1067543"/>
                  <a:pt x="3680586" y="1679840"/>
                </a:cubicBezTo>
                <a:cubicBezTo>
                  <a:pt x="3680586" y="1756377"/>
                  <a:pt x="3688337" y="1831103"/>
                  <a:pt x="3703095" y="1903274"/>
                </a:cubicBezTo>
                <a:lnTo>
                  <a:pt x="3708452" y="1920544"/>
                </a:lnTo>
                <a:lnTo>
                  <a:pt x="5868520" y="1920544"/>
                </a:lnTo>
                <a:lnTo>
                  <a:pt x="5873877" y="1903274"/>
                </a:lnTo>
                <a:cubicBezTo>
                  <a:pt x="5888636" y="1831103"/>
                  <a:pt x="5896386" y="1756377"/>
                  <a:pt x="5896386" y="1679840"/>
                </a:cubicBezTo>
                <a:cubicBezTo>
                  <a:pt x="5896386" y="1067543"/>
                  <a:pt x="5400362" y="571178"/>
                  <a:pt x="4788486" y="571178"/>
                </a:cubicBezTo>
                <a:close/>
                <a:moveTo>
                  <a:pt x="2114315" y="286392"/>
                </a:moveTo>
                <a:lnTo>
                  <a:pt x="2084348" y="341752"/>
                </a:lnTo>
                <a:cubicBezTo>
                  <a:pt x="2044864" y="435358"/>
                  <a:pt x="2023030" y="538272"/>
                  <a:pt x="2023030" y="646299"/>
                </a:cubicBezTo>
                <a:cubicBezTo>
                  <a:pt x="2023030" y="1024395"/>
                  <a:pt x="2290494" y="1339852"/>
                  <a:pt x="2646053" y="1412808"/>
                </a:cubicBezTo>
                <a:lnTo>
                  <a:pt x="2653411" y="1413934"/>
                </a:lnTo>
                <a:lnTo>
                  <a:pt x="2663698" y="1369214"/>
                </a:lnTo>
                <a:cubicBezTo>
                  <a:pt x="2671585" y="1317495"/>
                  <a:pt x="2675675" y="1264525"/>
                  <a:pt x="2675675" y="1210597"/>
                </a:cubicBezTo>
                <a:cubicBezTo>
                  <a:pt x="2675675" y="815128"/>
                  <a:pt x="2455699" y="471137"/>
                  <a:pt x="2131657" y="294763"/>
                </a:cubicBezTo>
                <a:close/>
                <a:moveTo>
                  <a:pt x="1636164" y="169054"/>
                </a:moveTo>
                <a:cubicBezTo>
                  <a:pt x="1062058" y="169054"/>
                  <a:pt x="596653" y="635369"/>
                  <a:pt x="596653" y="1210597"/>
                </a:cubicBezTo>
                <a:cubicBezTo>
                  <a:pt x="596653" y="1426308"/>
                  <a:pt x="662101" y="1626702"/>
                  <a:pt x="774185" y="1792934"/>
                </a:cubicBezTo>
                <a:lnTo>
                  <a:pt x="879268" y="1920544"/>
                </a:lnTo>
                <a:lnTo>
                  <a:pt x="2393060" y="1920544"/>
                </a:lnTo>
                <a:lnTo>
                  <a:pt x="2498143" y="1792934"/>
                </a:lnTo>
                <a:cubicBezTo>
                  <a:pt x="2554186" y="1709818"/>
                  <a:pt x="2598569" y="1618162"/>
                  <a:pt x="2628941" y="1520320"/>
                </a:cubicBezTo>
                <a:lnTo>
                  <a:pt x="2650465" y="1426745"/>
                </a:lnTo>
                <a:lnTo>
                  <a:pt x="2643409" y="1425665"/>
                </a:lnTo>
                <a:cubicBezTo>
                  <a:pt x="2281870" y="1351485"/>
                  <a:pt x="2009907" y="1030737"/>
                  <a:pt x="2009907" y="646299"/>
                </a:cubicBezTo>
                <a:cubicBezTo>
                  <a:pt x="2009907" y="536460"/>
                  <a:pt x="2032108" y="431819"/>
                  <a:pt x="2072257" y="336644"/>
                </a:cubicBezTo>
                <a:lnTo>
                  <a:pt x="2102536" y="280707"/>
                </a:lnTo>
                <a:lnTo>
                  <a:pt x="2040789" y="250904"/>
                </a:lnTo>
                <a:cubicBezTo>
                  <a:pt x="1916423" y="198199"/>
                  <a:pt x="1779691" y="169054"/>
                  <a:pt x="1636164" y="169054"/>
                </a:cubicBezTo>
                <a:close/>
                <a:moveTo>
                  <a:pt x="676216" y="42786"/>
                </a:moveTo>
                <a:lnTo>
                  <a:pt x="674717" y="43172"/>
                </a:lnTo>
                <a:cubicBezTo>
                  <a:pt x="404096" y="127344"/>
                  <a:pt x="184796" y="327999"/>
                  <a:pt x="75463" y="586491"/>
                </a:cubicBezTo>
                <a:lnTo>
                  <a:pt x="58167" y="642209"/>
                </a:lnTo>
                <a:lnTo>
                  <a:pt x="115821" y="689608"/>
                </a:lnTo>
                <a:cubicBezTo>
                  <a:pt x="184855" y="736081"/>
                  <a:pt x="268078" y="763217"/>
                  <a:pt x="357660" y="763217"/>
                </a:cubicBezTo>
                <a:cubicBezTo>
                  <a:pt x="596547" y="763217"/>
                  <a:pt x="790204" y="570250"/>
                  <a:pt x="790204" y="332213"/>
                </a:cubicBezTo>
                <a:cubicBezTo>
                  <a:pt x="790204" y="242949"/>
                  <a:pt x="762971" y="160023"/>
                  <a:pt x="716332" y="91235"/>
                </a:cubicBezTo>
                <a:close/>
                <a:moveTo>
                  <a:pt x="2343554" y="0"/>
                </a:moveTo>
                <a:lnTo>
                  <a:pt x="960272" y="0"/>
                </a:lnTo>
                <a:cubicBezTo>
                  <a:pt x="893979" y="0"/>
                  <a:pt x="829255" y="6718"/>
                  <a:pt x="766744" y="19509"/>
                </a:cubicBezTo>
                <a:lnTo>
                  <a:pt x="692746" y="38536"/>
                </a:lnTo>
                <a:lnTo>
                  <a:pt x="729195" y="82562"/>
                </a:lnTo>
                <a:cubicBezTo>
                  <a:pt x="777507" y="153826"/>
                  <a:pt x="805716" y="239737"/>
                  <a:pt x="805716" y="332213"/>
                </a:cubicBezTo>
                <a:cubicBezTo>
                  <a:pt x="805716" y="578817"/>
                  <a:pt x="605114" y="778729"/>
                  <a:pt x="357660" y="778729"/>
                </a:cubicBezTo>
                <a:cubicBezTo>
                  <a:pt x="264865" y="778729"/>
                  <a:pt x="178658" y="750617"/>
                  <a:pt x="107148" y="702471"/>
                </a:cubicBezTo>
                <a:lnTo>
                  <a:pt x="53224" y="658133"/>
                </a:lnTo>
                <a:lnTo>
                  <a:pt x="19509" y="766744"/>
                </a:lnTo>
                <a:cubicBezTo>
                  <a:pt x="6718" y="829255"/>
                  <a:pt x="0" y="893979"/>
                  <a:pt x="0" y="960272"/>
                </a:cubicBezTo>
                <a:lnTo>
                  <a:pt x="0" y="1920544"/>
                </a:lnTo>
                <a:lnTo>
                  <a:pt x="860457" y="1920544"/>
                </a:lnTo>
                <a:lnTo>
                  <a:pt x="762088" y="1801091"/>
                </a:lnTo>
                <a:cubicBezTo>
                  <a:pt x="648430" y="1632531"/>
                  <a:pt x="582064" y="1429329"/>
                  <a:pt x="582064" y="1210597"/>
                </a:cubicBezTo>
                <a:cubicBezTo>
                  <a:pt x="582064" y="627311"/>
                  <a:pt x="1054001" y="154465"/>
                  <a:pt x="1636164" y="154465"/>
                </a:cubicBezTo>
                <a:cubicBezTo>
                  <a:pt x="1781705" y="154465"/>
                  <a:pt x="1920357" y="184018"/>
                  <a:pt x="2046467" y="237461"/>
                </a:cubicBezTo>
                <a:lnTo>
                  <a:pt x="2109483" y="267876"/>
                </a:lnTo>
                <a:lnTo>
                  <a:pt x="2145407" y="201512"/>
                </a:lnTo>
                <a:cubicBezTo>
                  <a:pt x="2173923" y="159190"/>
                  <a:pt x="2206394" y="119766"/>
                  <a:pt x="2242288" y="83776"/>
                </a:cubicBezTo>
                <a:close/>
                <a:moveTo>
                  <a:pt x="3242568" y="0"/>
                </a:moveTo>
                <a:lnTo>
                  <a:pt x="2364045" y="0"/>
                </a:lnTo>
                <a:lnTo>
                  <a:pt x="2251568" y="93055"/>
                </a:lnTo>
                <a:cubicBezTo>
                  <a:pt x="2216267" y="128452"/>
                  <a:pt x="2184333" y="167225"/>
                  <a:pt x="2156289" y="208849"/>
                </a:cubicBezTo>
                <a:lnTo>
                  <a:pt x="2121261" y="273560"/>
                </a:lnTo>
                <a:lnTo>
                  <a:pt x="2138611" y="281934"/>
                </a:lnTo>
                <a:cubicBezTo>
                  <a:pt x="2467200" y="460779"/>
                  <a:pt x="2690264" y="809588"/>
                  <a:pt x="2690264" y="1210597"/>
                </a:cubicBezTo>
                <a:cubicBezTo>
                  <a:pt x="2690264" y="1265280"/>
                  <a:pt x="2686116" y="1318992"/>
                  <a:pt x="2678119" y="1371436"/>
                </a:cubicBezTo>
                <a:lnTo>
                  <a:pt x="2667835" y="1416142"/>
                </a:lnTo>
                <a:lnTo>
                  <a:pt x="2723527" y="1424665"/>
                </a:lnTo>
                <a:cubicBezTo>
                  <a:pt x="2749758" y="1427336"/>
                  <a:pt x="2776373" y="1428704"/>
                  <a:pt x="2803306" y="1428704"/>
                </a:cubicBezTo>
                <a:cubicBezTo>
                  <a:pt x="3234241" y="1428704"/>
                  <a:pt x="3583582" y="1078409"/>
                  <a:pt x="3583582" y="646299"/>
                </a:cubicBezTo>
                <a:cubicBezTo>
                  <a:pt x="3583582" y="430244"/>
                  <a:pt x="3496247" y="234643"/>
                  <a:pt x="3355045" y="93055"/>
                </a:cubicBezTo>
                <a:close/>
                <a:moveTo>
                  <a:pt x="7978900" y="0"/>
                </a:moveTo>
                <a:lnTo>
                  <a:pt x="3263059" y="0"/>
                </a:lnTo>
                <a:lnTo>
                  <a:pt x="3364324" y="83776"/>
                </a:lnTo>
                <a:cubicBezTo>
                  <a:pt x="3507901" y="227738"/>
                  <a:pt x="3596705" y="426620"/>
                  <a:pt x="3596705" y="646299"/>
                </a:cubicBezTo>
                <a:cubicBezTo>
                  <a:pt x="3596705" y="1085657"/>
                  <a:pt x="3241488" y="1441827"/>
                  <a:pt x="2803306" y="1441827"/>
                </a:cubicBezTo>
                <a:cubicBezTo>
                  <a:pt x="2775920" y="1441827"/>
                  <a:pt x="2748858" y="1440436"/>
                  <a:pt x="2722186" y="1437720"/>
                </a:cubicBezTo>
                <a:lnTo>
                  <a:pt x="2664889" y="1428952"/>
                </a:lnTo>
                <a:lnTo>
                  <a:pt x="2642874" y="1524659"/>
                </a:lnTo>
                <a:cubicBezTo>
                  <a:pt x="2612075" y="1623871"/>
                  <a:pt x="2567069" y="1716811"/>
                  <a:pt x="2510240" y="1801091"/>
                </a:cubicBezTo>
                <a:lnTo>
                  <a:pt x="2411872" y="1920544"/>
                </a:lnTo>
                <a:lnTo>
                  <a:pt x="3691725" y="1920544"/>
                </a:lnTo>
                <a:lnTo>
                  <a:pt x="3687371" y="1906509"/>
                </a:lnTo>
                <a:cubicBezTo>
                  <a:pt x="3672399" y="1833293"/>
                  <a:pt x="3664536" y="1757485"/>
                  <a:pt x="3664536" y="1679840"/>
                </a:cubicBezTo>
                <a:cubicBezTo>
                  <a:pt x="3664536" y="1058679"/>
                  <a:pt x="4167746" y="555128"/>
                  <a:pt x="4788486" y="555128"/>
                </a:cubicBezTo>
                <a:cubicBezTo>
                  <a:pt x="5409226" y="555128"/>
                  <a:pt x="5912436" y="1058679"/>
                  <a:pt x="5912436" y="1679840"/>
                </a:cubicBezTo>
                <a:cubicBezTo>
                  <a:pt x="5912436" y="1757485"/>
                  <a:pt x="5904573" y="1833293"/>
                  <a:pt x="5889601" y="1906509"/>
                </a:cubicBezTo>
                <a:lnTo>
                  <a:pt x="5885247" y="1920544"/>
                </a:lnTo>
                <a:lnTo>
                  <a:pt x="7018628" y="1920544"/>
                </a:lnTo>
                <a:cubicBezTo>
                  <a:pt x="7548972" y="1920544"/>
                  <a:pt x="7978900" y="1490616"/>
                  <a:pt x="7978900" y="960272"/>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4" name="Picture 48">
            <a:extLst>
              <a:ext uri="{FF2B5EF4-FFF2-40B4-BE49-F238E27FC236}">
                <a16:creationId xmlns:a16="http://schemas.microsoft.com/office/drawing/2014/main" id="{FC4205E4-42EF-8981-0C6E-C0B6A7EC5D6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20940" y="2277302"/>
            <a:ext cx="1666618" cy="1314776"/>
          </a:xfrm>
          <a:prstGeom prst="rect">
            <a:avLst/>
          </a:prstGeom>
        </p:spPr>
      </p:pic>
      <p:sp>
        <p:nvSpPr>
          <p:cNvPr id="6" name="Rectangle 5">
            <a:extLst>
              <a:ext uri="{FF2B5EF4-FFF2-40B4-BE49-F238E27FC236}">
                <a16:creationId xmlns:a16="http://schemas.microsoft.com/office/drawing/2014/main" id="{CC14CFAC-BAE0-67D0-6D47-64C862FA37DE}"/>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97990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rand Positioning Dark Blue">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C1BCAA8-E8BD-0B8A-2C2E-062178B1D1E7}"/>
              </a:ext>
            </a:extLst>
          </p:cNvPr>
          <p:cNvSpPr txBox="1"/>
          <p:nvPr userDrawn="1"/>
        </p:nvSpPr>
        <p:spPr>
          <a:xfrm>
            <a:off x="651834" y="4792026"/>
            <a:ext cx="7846498"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D5C"/>
                </a:solidFill>
                <a:effectLst/>
                <a:uLnTx/>
                <a:uFillTx/>
                <a:latin typeface="+mn-lt"/>
                <a:ea typeface="+mn-ea"/>
                <a:cs typeface="+mn-cs"/>
              </a:rPr>
              <a:t>All material in this presentation, including text and images, is the property of RNL. Permission is required to reproduce information.</a:t>
            </a:r>
          </a:p>
        </p:txBody>
      </p:sp>
      <p:sp>
        <p:nvSpPr>
          <p:cNvPr id="7" name="Text Placeholder 4">
            <a:extLst>
              <a:ext uri="{FF2B5EF4-FFF2-40B4-BE49-F238E27FC236}">
                <a16:creationId xmlns:a16="http://schemas.microsoft.com/office/drawing/2014/main" id="{8A4A441A-D766-1443-5A1F-F07224C1EF94}"/>
              </a:ext>
            </a:extLst>
          </p:cNvPr>
          <p:cNvSpPr>
            <a:spLocks noGrp="1"/>
          </p:cNvSpPr>
          <p:nvPr>
            <p:ph type="body" sz="quarter" idx="11" hasCustomPrompt="1"/>
          </p:nvPr>
        </p:nvSpPr>
        <p:spPr>
          <a:xfrm>
            <a:off x="579438" y="1425575"/>
            <a:ext cx="7151117" cy="363538"/>
          </a:xfrm>
          <a:prstGeom prst="rect">
            <a:avLst/>
          </a:prstGeom>
        </p:spPr>
        <p:txBody>
          <a:bodyPr anchor="b"/>
          <a:lstStyle>
            <a:lvl1pPr marL="0" indent="0">
              <a:buNone/>
              <a:defRPr sz="1800">
                <a:solidFill>
                  <a:schemeClr val="tx2"/>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Optional closing/positioning statement — Aptos, 18 pt.</a:t>
            </a:r>
          </a:p>
        </p:txBody>
      </p:sp>
      <p:sp>
        <p:nvSpPr>
          <p:cNvPr id="6" name="Rectangle 5">
            <a:extLst>
              <a:ext uri="{FF2B5EF4-FFF2-40B4-BE49-F238E27FC236}">
                <a16:creationId xmlns:a16="http://schemas.microsoft.com/office/drawing/2014/main" id="{C574C887-0B33-3A05-D720-6C7FD2FC8149}"/>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8B9B9E67-EA3A-C7EA-938E-A55ECAEEAAFF}"/>
              </a:ext>
            </a:extLst>
          </p:cNvPr>
          <p:cNvSpPr/>
          <p:nvPr userDrawn="1"/>
        </p:nvSpPr>
        <p:spPr>
          <a:xfrm flipH="1">
            <a:off x="578764" y="1983521"/>
            <a:ext cx="7978900" cy="1920544"/>
          </a:xfrm>
          <a:custGeom>
            <a:avLst/>
            <a:gdLst>
              <a:gd name="connsiteX0" fmla="*/ 4788486 w 7978900"/>
              <a:gd name="connsiteY0" fmla="*/ 571178 h 1920544"/>
              <a:gd name="connsiteX1" fmla="*/ 3680586 w 7978900"/>
              <a:gd name="connsiteY1" fmla="*/ 1679840 h 1920544"/>
              <a:gd name="connsiteX2" fmla="*/ 3703095 w 7978900"/>
              <a:gd name="connsiteY2" fmla="*/ 1903274 h 1920544"/>
              <a:gd name="connsiteX3" fmla="*/ 3708452 w 7978900"/>
              <a:gd name="connsiteY3" fmla="*/ 1920544 h 1920544"/>
              <a:gd name="connsiteX4" fmla="*/ 5868520 w 7978900"/>
              <a:gd name="connsiteY4" fmla="*/ 1920544 h 1920544"/>
              <a:gd name="connsiteX5" fmla="*/ 5873877 w 7978900"/>
              <a:gd name="connsiteY5" fmla="*/ 1903274 h 1920544"/>
              <a:gd name="connsiteX6" fmla="*/ 5896386 w 7978900"/>
              <a:gd name="connsiteY6" fmla="*/ 1679840 h 1920544"/>
              <a:gd name="connsiteX7" fmla="*/ 4788486 w 7978900"/>
              <a:gd name="connsiteY7" fmla="*/ 571178 h 1920544"/>
              <a:gd name="connsiteX8" fmla="*/ 2114315 w 7978900"/>
              <a:gd name="connsiteY8" fmla="*/ 286392 h 1920544"/>
              <a:gd name="connsiteX9" fmla="*/ 2084348 w 7978900"/>
              <a:gd name="connsiteY9" fmla="*/ 341752 h 1920544"/>
              <a:gd name="connsiteX10" fmla="*/ 2023030 w 7978900"/>
              <a:gd name="connsiteY10" fmla="*/ 646299 h 1920544"/>
              <a:gd name="connsiteX11" fmla="*/ 2646053 w 7978900"/>
              <a:gd name="connsiteY11" fmla="*/ 1412808 h 1920544"/>
              <a:gd name="connsiteX12" fmla="*/ 2653411 w 7978900"/>
              <a:gd name="connsiteY12" fmla="*/ 1413934 h 1920544"/>
              <a:gd name="connsiteX13" fmla="*/ 2663698 w 7978900"/>
              <a:gd name="connsiteY13" fmla="*/ 1369214 h 1920544"/>
              <a:gd name="connsiteX14" fmla="*/ 2675675 w 7978900"/>
              <a:gd name="connsiteY14" fmla="*/ 1210597 h 1920544"/>
              <a:gd name="connsiteX15" fmla="*/ 2131657 w 7978900"/>
              <a:gd name="connsiteY15" fmla="*/ 294763 h 1920544"/>
              <a:gd name="connsiteX16" fmla="*/ 1636164 w 7978900"/>
              <a:gd name="connsiteY16" fmla="*/ 169054 h 1920544"/>
              <a:gd name="connsiteX17" fmla="*/ 596653 w 7978900"/>
              <a:gd name="connsiteY17" fmla="*/ 1210597 h 1920544"/>
              <a:gd name="connsiteX18" fmla="*/ 774185 w 7978900"/>
              <a:gd name="connsiteY18" fmla="*/ 1792934 h 1920544"/>
              <a:gd name="connsiteX19" fmla="*/ 879268 w 7978900"/>
              <a:gd name="connsiteY19" fmla="*/ 1920544 h 1920544"/>
              <a:gd name="connsiteX20" fmla="*/ 2393060 w 7978900"/>
              <a:gd name="connsiteY20" fmla="*/ 1920544 h 1920544"/>
              <a:gd name="connsiteX21" fmla="*/ 2498143 w 7978900"/>
              <a:gd name="connsiteY21" fmla="*/ 1792934 h 1920544"/>
              <a:gd name="connsiteX22" fmla="*/ 2628941 w 7978900"/>
              <a:gd name="connsiteY22" fmla="*/ 1520320 h 1920544"/>
              <a:gd name="connsiteX23" fmla="*/ 2650465 w 7978900"/>
              <a:gd name="connsiteY23" fmla="*/ 1426745 h 1920544"/>
              <a:gd name="connsiteX24" fmla="*/ 2643409 w 7978900"/>
              <a:gd name="connsiteY24" fmla="*/ 1425665 h 1920544"/>
              <a:gd name="connsiteX25" fmla="*/ 2009907 w 7978900"/>
              <a:gd name="connsiteY25" fmla="*/ 646299 h 1920544"/>
              <a:gd name="connsiteX26" fmla="*/ 2072257 w 7978900"/>
              <a:gd name="connsiteY26" fmla="*/ 336644 h 1920544"/>
              <a:gd name="connsiteX27" fmla="*/ 2102536 w 7978900"/>
              <a:gd name="connsiteY27" fmla="*/ 280707 h 1920544"/>
              <a:gd name="connsiteX28" fmla="*/ 2040789 w 7978900"/>
              <a:gd name="connsiteY28" fmla="*/ 250904 h 1920544"/>
              <a:gd name="connsiteX29" fmla="*/ 1636164 w 7978900"/>
              <a:gd name="connsiteY29" fmla="*/ 169054 h 1920544"/>
              <a:gd name="connsiteX30" fmla="*/ 676216 w 7978900"/>
              <a:gd name="connsiteY30" fmla="*/ 42786 h 1920544"/>
              <a:gd name="connsiteX31" fmla="*/ 674717 w 7978900"/>
              <a:gd name="connsiteY31" fmla="*/ 43172 h 1920544"/>
              <a:gd name="connsiteX32" fmla="*/ 75463 w 7978900"/>
              <a:gd name="connsiteY32" fmla="*/ 586491 h 1920544"/>
              <a:gd name="connsiteX33" fmla="*/ 58167 w 7978900"/>
              <a:gd name="connsiteY33" fmla="*/ 642209 h 1920544"/>
              <a:gd name="connsiteX34" fmla="*/ 115821 w 7978900"/>
              <a:gd name="connsiteY34" fmla="*/ 689608 h 1920544"/>
              <a:gd name="connsiteX35" fmla="*/ 357660 w 7978900"/>
              <a:gd name="connsiteY35" fmla="*/ 763217 h 1920544"/>
              <a:gd name="connsiteX36" fmla="*/ 790204 w 7978900"/>
              <a:gd name="connsiteY36" fmla="*/ 332213 h 1920544"/>
              <a:gd name="connsiteX37" fmla="*/ 716332 w 7978900"/>
              <a:gd name="connsiteY37" fmla="*/ 91235 h 1920544"/>
              <a:gd name="connsiteX38" fmla="*/ 2343554 w 7978900"/>
              <a:gd name="connsiteY38" fmla="*/ 0 h 1920544"/>
              <a:gd name="connsiteX39" fmla="*/ 960272 w 7978900"/>
              <a:gd name="connsiteY39" fmla="*/ 0 h 1920544"/>
              <a:gd name="connsiteX40" fmla="*/ 766744 w 7978900"/>
              <a:gd name="connsiteY40" fmla="*/ 19509 h 1920544"/>
              <a:gd name="connsiteX41" fmla="*/ 692746 w 7978900"/>
              <a:gd name="connsiteY41" fmla="*/ 38536 h 1920544"/>
              <a:gd name="connsiteX42" fmla="*/ 729195 w 7978900"/>
              <a:gd name="connsiteY42" fmla="*/ 82562 h 1920544"/>
              <a:gd name="connsiteX43" fmla="*/ 805716 w 7978900"/>
              <a:gd name="connsiteY43" fmla="*/ 332213 h 1920544"/>
              <a:gd name="connsiteX44" fmla="*/ 357660 w 7978900"/>
              <a:gd name="connsiteY44" fmla="*/ 778729 h 1920544"/>
              <a:gd name="connsiteX45" fmla="*/ 107148 w 7978900"/>
              <a:gd name="connsiteY45" fmla="*/ 702471 h 1920544"/>
              <a:gd name="connsiteX46" fmla="*/ 53224 w 7978900"/>
              <a:gd name="connsiteY46" fmla="*/ 658133 h 1920544"/>
              <a:gd name="connsiteX47" fmla="*/ 19509 w 7978900"/>
              <a:gd name="connsiteY47" fmla="*/ 766744 h 1920544"/>
              <a:gd name="connsiteX48" fmla="*/ 0 w 7978900"/>
              <a:gd name="connsiteY48" fmla="*/ 960272 h 1920544"/>
              <a:gd name="connsiteX49" fmla="*/ 0 w 7978900"/>
              <a:gd name="connsiteY49" fmla="*/ 1920544 h 1920544"/>
              <a:gd name="connsiteX50" fmla="*/ 860457 w 7978900"/>
              <a:gd name="connsiteY50" fmla="*/ 1920544 h 1920544"/>
              <a:gd name="connsiteX51" fmla="*/ 762088 w 7978900"/>
              <a:gd name="connsiteY51" fmla="*/ 1801091 h 1920544"/>
              <a:gd name="connsiteX52" fmla="*/ 582064 w 7978900"/>
              <a:gd name="connsiteY52" fmla="*/ 1210597 h 1920544"/>
              <a:gd name="connsiteX53" fmla="*/ 1636164 w 7978900"/>
              <a:gd name="connsiteY53" fmla="*/ 154465 h 1920544"/>
              <a:gd name="connsiteX54" fmla="*/ 2046467 w 7978900"/>
              <a:gd name="connsiteY54" fmla="*/ 237461 h 1920544"/>
              <a:gd name="connsiteX55" fmla="*/ 2109483 w 7978900"/>
              <a:gd name="connsiteY55" fmla="*/ 267876 h 1920544"/>
              <a:gd name="connsiteX56" fmla="*/ 2145407 w 7978900"/>
              <a:gd name="connsiteY56" fmla="*/ 201512 h 1920544"/>
              <a:gd name="connsiteX57" fmla="*/ 2242288 w 7978900"/>
              <a:gd name="connsiteY57" fmla="*/ 83776 h 1920544"/>
              <a:gd name="connsiteX58" fmla="*/ 3242568 w 7978900"/>
              <a:gd name="connsiteY58" fmla="*/ 0 h 1920544"/>
              <a:gd name="connsiteX59" fmla="*/ 2364045 w 7978900"/>
              <a:gd name="connsiteY59" fmla="*/ 0 h 1920544"/>
              <a:gd name="connsiteX60" fmla="*/ 2251568 w 7978900"/>
              <a:gd name="connsiteY60" fmla="*/ 93055 h 1920544"/>
              <a:gd name="connsiteX61" fmla="*/ 2156289 w 7978900"/>
              <a:gd name="connsiteY61" fmla="*/ 208849 h 1920544"/>
              <a:gd name="connsiteX62" fmla="*/ 2121261 w 7978900"/>
              <a:gd name="connsiteY62" fmla="*/ 273560 h 1920544"/>
              <a:gd name="connsiteX63" fmla="*/ 2138611 w 7978900"/>
              <a:gd name="connsiteY63" fmla="*/ 281934 h 1920544"/>
              <a:gd name="connsiteX64" fmla="*/ 2690264 w 7978900"/>
              <a:gd name="connsiteY64" fmla="*/ 1210597 h 1920544"/>
              <a:gd name="connsiteX65" fmla="*/ 2678119 w 7978900"/>
              <a:gd name="connsiteY65" fmla="*/ 1371436 h 1920544"/>
              <a:gd name="connsiteX66" fmla="*/ 2667835 w 7978900"/>
              <a:gd name="connsiteY66" fmla="*/ 1416142 h 1920544"/>
              <a:gd name="connsiteX67" fmla="*/ 2723527 w 7978900"/>
              <a:gd name="connsiteY67" fmla="*/ 1424665 h 1920544"/>
              <a:gd name="connsiteX68" fmla="*/ 2803306 w 7978900"/>
              <a:gd name="connsiteY68" fmla="*/ 1428704 h 1920544"/>
              <a:gd name="connsiteX69" fmla="*/ 3583582 w 7978900"/>
              <a:gd name="connsiteY69" fmla="*/ 646299 h 1920544"/>
              <a:gd name="connsiteX70" fmla="*/ 3355045 w 7978900"/>
              <a:gd name="connsiteY70" fmla="*/ 93055 h 1920544"/>
              <a:gd name="connsiteX71" fmla="*/ 7978900 w 7978900"/>
              <a:gd name="connsiteY71" fmla="*/ 0 h 1920544"/>
              <a:gd name="connsiteX72" fmla="*/ 3263059 w 7978900"/>
              <a:gd name="connsiteY72" fmla="*/ 0 h 1920544"/>
              <a:gd name="connsiteX73" fmla="*/ 3364324 w 7978900"/>
              <a:gd name="connsiteY73" fmla="*/ 83776 h 1920544"/>
              <a:gd name="connsiteX74" fmla="*/ 3596705 w 7978900"/>
              <a:gd name="connsiteY74" fmla="*/ 646299 h 1920544"/>
              <a:gd name="connsiteX75" fmla="*/ 2803306 w 7978900"/>
              <a:gd name="connsiteY75" fmla="*/ 1441827 h 1920544"/>
              <a:gd name="connsiteX76" fmla="*/ 2722186 w 7978900"/>
              <a:gd name="connsiteY76" fmla="*/ 1437720 h 1920544"/>
              <a:gd name="connsiteX77" fmla="*/ 2664889 w 7978900"/>
              <a:gd name="connsiteY77" fmla="*/ 1428952 h 1920544"/>
              <a:gd name="connsiteX78" fmla="*/ 2642874 w 7978900"/>
              <a:gd name="connsiteY78" fmla="*/ 1524659 h 1920544"/>
              <a:gd name="connsiteX79" fmla="*/ 2510240 w 7978900"/>
              <a:gd name="connsiteY79" fmla="*/ 1801091 h 1920544"/>
              <a:gd name="connsiteX80" fmla="*/ 2411872 w 7978900"/>
              <a:gd name="connsiteY80" fmla="*/ 1920544 h 1920544"/>
              <a:gd name="connsiteX81" fmla="*/ 3691725 w 7978900"/>
              <a:gd name="connsiteY81" fmla="*/ 1920544 h 1920544"/>
              <a:gd name="connsiteX82" fmla="*/ 3687371 w 7978900"/>
              <a:gd name="connsiteY82" fmla="*/ 1906509 h 1920544"/>
              <a:gd name="connsiteX83" fmla="*/ 3664536 w 7978900"/>
              <a:gd name="connsiteY83" fmla="*/ 1679840 h 1920544"/>
              <a:gd name="connsiteX84" fmla="*/ 4788486 w 7978900"/>
              <a:gd name="connsiteY84" fmla="*/ 555128 h 1920544"/>
              <a:gd name="connsiteX85" fmla="*/ 5912436 w 7978900"/>
              <a:gd name="connsiteY85" fmla="*/ 1679840 h 1920544"/>
              <a:gd name="connsiteX86" fmla="*/ 5889601 w 7978900"/>
              <a:gd name="connsiteY86" fmla="*/ 1906509 h 1920544"/>
              <a:gd name="connsiteX87" fmla="*/ 5885247 w 7978900"/>
              <a:gd name="connsiteY87" fmla="*/ 1920544 h 1920544"/>
              <a:gd name="connsiteX88" fmla="*/ 7018628 w 7978900"/>
              <a:gd name="connsiteY88" fmla="*/ 1920544 h 1920544"/>
              <a:gd name="connsiteX89" fmla="*/ 7978900 w 7978900"/>
              <a:gd name="connsiteY89" fmla="*/ 960272 h 192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978900" h="1920544">
                <a:moveTo>
                  <a:pt x="4788486" y="571178"/>
                </a:moveTo>
                <a:cubicBezTo>
                  <a:pt x="4176610" y="571178"/>
                  <a:pt x="3680586" y="1067543"/>
                  <a:pt x="3680586" y="1679840"/>
                </a:cubicBezTo>
                <a:cubicBezTo>
                  <a:pt x="3680586" y="1756377"/>
                  <a:pt x="3688337" y="1831103"/>
                  <a:pt x="3703095" y="1903274"/>
                </a:cubicBezTo>
                <a:lnTo>
                  <a:pt x="3708452" y="1920544"/>
                </a:lnTo>
                <a:lnTo>
                  <a:pt x="5868520" y="1920544"/>
                </a:lnTo>
                <a:lnTo>
                  <a:pt x="5873877" y="1903274"/>
                </a:lnTo>
                <a:cubicBezTo>
                  <a:pt x="5888636" y="1831103"/>
                  <a:pt x="5896386" y="1756377"/>
                  <a:pt x="5896386" y="1679840"/>
                </a:cubicBezTo>
                <a:cubicBezTo>
                  <a:pt x="5896386" y="1067543"/>
                  <a:pt x="5400362" y="571178"/>
                  <a:pt x="4788486" y="571178"/>
                </a:cubicBezTo>
                <a:close/>
                <a:moveTo>
                  <a:pt x="2114315" y="286392"/>
                </a:moveTo>
                <a:lnTo>
                  <a:pt x="2084348" y="341752"/>
                </a:lnTo>
                <a:cubicBezTo>
                  <a:pt x="2044864" y="435358"/>
                  <a:pt x="2023030" y="538272"/>
                  <a:pt x="2023030" y="646299"/>
                </a:cubicBezTo>
                <a:cubicBezTo>
                  <a:pt x="2023030" y="1024395"/>
                  <a:pt x="2290494" y="1339852"/>
                  <a:pt x="2646053" y="1412808"/>
                </a:cubicBezTo>
                <a:lnTo>
                  <a:pt x="2653411" y="1413934"/>
                </a:lnTo>
                <a:lnTo>
                  <a:pt x="2663698" y="1369214"/>
                </a:lnTo>
                <a:cubicBezTo>
                  <a:pt x="2671585" y="1317495"/>
                  <a:pt x="2675675" y="1264525"/>
                  <a:pt x="2675675" y="1210597"/>
                </a:cubicBezTo>
                <a:cubicBezTo>
                  <a:pt x="2675675" y="815128"/>
                  <a:pt x="2455699" y="471137"/>
                  <a:pt x="2131657" y="294763"/>
                </a:cubicBezTo>
                <a:close/>
                <a:moveTo>
                  <a:pt x="1636164" y="169054"/>
                </a:moveTo>
                <a:cubicBezTo>
                  <a:pt x="1062058" y="169054"/>
                  <a:pt x="596653" y="635369"/>
                  <a:pt x="596653" y="1210597"/>
                </a:cubicBezTo>
                <a:cubicBezTo>
                  <a:pt x="596653" y="1426308"/>
                  <a:pt x="662101" y="1626702"/>
                  <a:pt x="774185" y="1792934"/>
                </a:cubicBezTo>
                <a:lnTo>
                  <a:pt x="879268" y="1920544"/>
                </a:lnTo>
                <a:lnTo>
                  <a:pt x="2393060" y="1920544"/>
                </a:lnTo>
                <a:lnTo>
                  <a:pt x="2498143" y="1792934"/>
                </a:lnTo>
                <a:cubicBezTo>
                  <a:pt x="2554186" y="1709818"/>
                  <a:pt x="2598569" y="1618162"/>
                  <a:pt x="2628941" y="1520320"/>
                </a:cubicBezTo>
                <a:lnTo>
                  <a:pt x="2650465" y="1426745"/>
                </a:lnTo>
                <a:lnTo>
                  <a:pt x="2643409" y="1425665"/>
                </a:lnTo>
                <a:cubicBezTo>
                  <a:pt x="2281870" y="1351485"/>
                  <a:pt x="2009907" y="1030737"/>
                  <a:pt x="2009907" y="646299"/>
                </a:cubicBezTo>
                <a:cubicBezTo>
                  <a:pt x="2009907" y="536460"/>
                  <a:pt x="2032108" y="431819"/>
                  <a:pt x="2072257" y="336644"/>
                </a:cubicBezTo>
                <a:lnTo>
                  <a:pt x="2102536" y="280707"/>
                </a:lnTo>
                <a:lnTo>
                  <a:pt x="2040789" y="250904"/>
                </a:lnTo>
                <a:cubicBezTo>
                  <a:pt x="1916423" y="198199"/>
                  <a:pt x="1779691" y="169054"/>
                  <a:pt x="1636164" y="169054"/>
                </a:cubicBezTo>
                <a:close/>
                <a:moveTo>
                  <a:pt x="676216" y="42786"/>
                </a:moveTo>
                <a:lnTo>
                  <a:pt x="674717" y="43172"/>
                </a:lnTo>
                <a:cubicBezTo>
                  <a:pt x="404096" y="127344"/>
                  <a:pt x="184796" y="327999"/>
                  <a:pt x="75463" y="586491"/>
                </a:cubicBezTo>
                <a:lnTo>
                  <a:pt x="58167" y="642209"/>
                </a:lnTo>
                <a:lnTo>
                  <a:pt x="115821" y="689608"/>
                </a:lnTo>
                <a:cubicBezTo>
                  <a:pt x="184855" y="736081"/>
                  <a:pt x="268078" y="763217"/>
                  <a:pt x="357660" y="763217"/>
                </a:cubicBezTo>
                <a:cubicBezTo>
                  <a:pt x="596547" y="763217"/>
                  <a:pt x="790204" y="570250"/>
                  <a:pt x="790204" y="332213"/>
                </a:cubicBezTo>
                <a:cubicBezTo>
                  <a:pt x="790204" y="242949"/>
                  <a:pt x="762971" y="160023"/>
                  <a:pt x="716332" y="91235"/>
                </a:cubicBezTo>
                <a:close/>
                <a:moveTo>
                  <a:pt x="2343554" y="0"/>
                </a:moveTo>
                <a:lnTo>
                  <a:pt x="960272" y="0"/>
                </a:lnTo>
                <a:cubicBezTo>
                  <a:pt x="893979" y="0"/>
                  <a:pt x="829255" y="6718"/>
                  <a:pt x="766744" y="19509"/>
                </a:cubicBezTo>
                <a:lnTo>
                  <a:pt x="692746" y="38536"/>
                </a:lnTo>
                <a:lnTo>
                  <a:pt x="729195" y="82562"/>
                </a:lnTo>
                <a:cubicBezTo>
                  <a:pt x="777507" y="153826"/>
                  <a:pt x="805716" y="239737"/>
                  <a:pt x="805716" y="332213"/>
                </a:cubicBezTo>
                <a:cubicBezTo>
                  <a:pt x="805716" y="578817"/>
                  <a:pt x="605114" y="778729"/>
                  <a:pt x="357660" y="778729"/>
                </a:cubicBezTo>
                <a:cubicBezTo>
                  <a:pt x="264865" y="778729"/>
                  <a:pt x="178658" y="750617"/>
                  <a:pt x="107148" y="702471"/>
                </a:cubicBezTo>
                <a:lnTo>
                  <a:pt x="53224" y="658133"/>
                </a:lnTo>
                <a:lnTo>
                  <a:pt x="19509" y="766744"/>
                </a:lnTo>
                <a:cubicBezTo>
                  <a:pt x="6718" y="829255"/>
                  <a:pt x="0" y="893979"/>
                  <a:pt x="0" y="960272"/>
                </a:cubicBezTo>
                <a:lnTo>
                  <a:pt x="0" y="1920544"/>
                </a:lnTo>
                <a:lnTo>
                  <a:pt x="860457" y="1920544"/>
                </a:lnTo>
                <a:lnTo>
                  <a:pt x="762088" y="1801091"/>
                </a:lnTo>
                <a:cubicBezTo>
                  <a:pt x="648430" y="1632531"/>
                  <a:pt x="582064" y="1429329"/>
                  <a:pt x="582064" y="1210597"/>
                </a:cubicBezTo>
                <a:cubicBezTo>
                  <a:pt x="582064" y="627311"/>
                  <a:pt x="1054001" y="154465"/>
                  <a:pt x="1636164" y="154465"/>
                </a:cubicBezTo>
                <a:cubicBezTo>
                  <a:pt x="1781705" y="154465"/>
                  <a:pt x="1920357" y="184018"/>
                  <a:pt x="2046467" y="237461"/>
                </a:cubicBezTo>
                <a:lnTo>
                  <a:pt x="2109483" y="267876"/>
                </a:lnTo>
                <a:lnTo>
                  <a:pt x="2145407" y="201512"/>
                </a:lnTo>
                <a:cubicBezTo>
                  <a:pt x="2173923" y="159190"/>
                  <a:pt x="2206394" y="119766"/>
                  <a:pt x="2242288" y="83776"/>
                </a:cubicBezTo>
                <a:close/>
                <a:moveTo>
                  <a:pt x="3242568" y="0"/>
                </a:moveTo>
                <a:lnTo>
                  <a:pt x="2364045" y="0"/>
                </a:lnTo>
                <a:lnTo>
                  <a:pt x="2251568" y="93055"/>
                </a:lnTo>
                <a:cubicBezTo>
                  <a:pt x="2216267" y="128452"/>
                  <a:pt x="2184333" y="167225"/>
                  <a:pt x="2156289" y="208849"/>
                </a:cubicBezTo>
                <a:lnTo>
                  <a:pt x="2121261" y="273560"/>
                </a:lnTo>
                <a:lnTo>
                  <a:pt x="2138611" y="281934"/>
                </a:lnTo>
                <a:cubicBezTo>
                  <a:pt x="2467200" y="460779"/>
                  <a:pt x="2690264" y="809588"/>
                  <a:pt x="2690264" y="1210597"/>
                </a:cubicBezTo>
                <a:cubicBezTo>
                  <a:pt x="2690264" y="1265280"/>
                  <a:pt x="2686116" y="1318992"/>
                  <a:pt x="2678119" y="1371436"/>
                </a:cubicBezTo>
                <a:lnTo>
                  <a:pt x="2667835" y="1416142"/>
                </a:lnTo>
                <a:lnTo>
                  <a:pt x="2723527" y="1424665"/>
                </a:lnTo>
                <a:cubicBezTo>
                  <a:pt x="2749758" y="1427336"/>
                  <a:pt x="2776373" y="1428704"/>
                  <a:pt x="2803306" y="1428704"/>
                </a:cubicBezTo>
                <a:cubicBezTo>
                  <a:pt x="3234241" y="1428704"/>
                  <a:pt x="3583582" y="1078409"/>
                  <a:pt x="3583582" y="646299"/>
                </a:cubicBezTo>
                <a:cubicBezTo>
                  <a:pt x="3583582" y="430244"/>
                  <a:pt x="3496247" y="234643"/>
                  <a:pt x="3355045" y="93055"/>
                </a:cubicBezTo>
                <a:close/>
                <a:moveTo>
                  <a:pt x="7978900" y="0"/>
                </a:moveTo>
                <a:lnTo>
                  <a:pt x="3263059" y="0"/>
                </a:lnTo>
                <a:lnTo>
                  <a:pt x="3364324" y="83776"/>
                </a:lnTo>
                <a:cubicBezTo>
                  <a:pt x="3507901" y="227738"/>
                  <a:pt x="3596705" y="426620"/>
                  <a:pt x="3596705" y="646299"/>
                </a:cubicBezTo>
                <a:cubicBezTo>
                  <a:pt x="3596705" y="1085657"/>
                  <a:pt x="3241488" y="1441827"/>
                  <a:pt x="2803306" y="1441827"/>
                </a:cubicBezTo>
                <a:cubicBezTo>
                  <a:pt x="2775920" y="1441827"/>
                  <a:pt x="2748858" y="1440436"/>
                  <a:pt x="2722186" y="1437720"/>
                </a:cubicBezTo>
                <a:lnTo>
                  <a:pt x="2664889" y="1428952"/>
                </a:lnTo>
                <a:lnTo>
                  <a:pt x="2642874" y="1524659"/>
                </a:lnTo>
                <a:cubicBezTo>
                  <a:pt x="2612075" y="1623871"/>
                  <a:pt x="2567069" y="1716811"/>
                  <a:pt x="2510240" y="1801091"/>
                </a:cubicBezTo>
                <a:lnTo>
                  <a:pt x="2411872" y="1920544"/>
                </a:lnTo>
                <a:lnTo>
                  <a:pt x="3691725" y="1920544"/>
                </a:lnTo>
                <a:lnTo>
                  <a:pt x="3687371" y="1906509"/>
                </a:lnTo>
                <a:cubicBezTo>
                  <a:pt x="3672399" y="1833293"/>
                  <a:pt x="3664536" y="1757485"/>
                  <a:pt x="3664536" y="1679840"/>
                </a:cubicBezTo>
                <a:cubicBezTo>
                  <a:pt x="3664536" y="1058679"/>
                  <a:pt x="4167746" y="555128"/>
                  <a:pt x="4788486" y="555128"/>
                </a:cubicBezTo>
                <a:cubicBezTo>
                  <a:pt x="5409226" y="555128"/>
                  <a:pt x="5912436" y="1058679"/>
                  <a:pt x="5912436" y="1679840"/>
                </a:cubicBezTo>
                <a:cubicBezTo>
                  <a:pt x="5912436" y="1757485"/>
                  <a:pt x="5904573" y="1833293"/>
                  <a:pt x="5889601" y="1906509"/>
                </a:cubicBezTo>
                <a:lnTo>
                  <a:pt x="5885247" y="1920544"/>
                </a:lnTo>
                <a:lnTo>
                  <a:pt x="7018628" y="1920544"/>
                </a:lnTo>
                <a:cubicBezTo>
                  <a:pt x="7548972" y="1920544"/>
                  <a:pt x="7978900" y="1490616"/>
                  <a:pt x="7978900" y="960272"/>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21" name="Picture 48">
            <a:extLst>
              <a:ext uri="{FF2B5EF4-FFF2-40B4-BE49-F238E27FC236}">
                <a16:creationId xmlns:a16="http://schemas.microsoft.com/office/drawing/2014/main" id="{149AC382-8E60-7D58-8D49-D458B5B5F02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20940" y="2277302"/>
            <a:ext cx="1666618" cy="1314776"/>
          </a:xfrm>
          <a:prstGeom prst="rect">
            <a:avLst/>
          </a:prstGeom>
        </p:spPr>
      </p:pic>
    </p:spTree>
    <p:extLst>
      <p:ext uri="{BB962C8B-B14F-4D97-AF65-F5344CB8AC3E}">
        <p14:creationId xmlns:p14="http://schemas.microsoft.com/office/powerpoint/2010/main" val="12640219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5475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Basic Content with Subhead">
    <p:spTree>
      <p:nvGrpSpPr>
        <p:cNvPr id="1" name=""/>
        <p:cNvGrpSpPr/>
        <p:nvPr/>
      </p:nvGrpSpPr>
      <p:grpSpPr>
        <a:xfrm>
          <a:off x="0" y="0"/>
          <a:ext cx="0" cy="0"/>
          <a:chOff x="0" y="0"/>
          <a:chExt cx="0" cy="0"/>
        </a:xfrm>
      </p:grpSpPr>
      <p:sp>
        <p:nvSpPr>
          <p:cNvPr id="7" name="Text Placeholder 55"/>
          <p:cNvSpPr>
            <a:spLocks noGrp="1"/>
          </p:cNvSpPr>
          <p:nvPr>
            <p:ph type="body" sz="quarter" idx="33" hasCustomPrompt="1"/>
          </p:nvPr>
        </p:nvSpPr>
        <p:spPr>
          <a:xfrm>
            <a:off x="304800" y="847420"/>
            <a:ext cx="8535988" cy="369332"/>
          </a:xfrm>
          <a:prstGeom prst="rect">
            <a:avLst/>
          </a:prstGeom>
        </p:spPr>
        <p:txBody>
          <a:bodyPr wrap="square" lIns="0" tIns="0" rIns="0" bIns="0">
            <a:spAutoFit/>
          </a:bodyPr>
          <a:lstStyle>
            <a:lvl1pPr marL="0" indent="0" algn="l">
              <a:buNone/>
              <a:defRPr sz="2400" b="1" i="1" spc="0" baseline="0">
                <a:solidFill>
                  <a:schemeClr val="accent3"/>
                </a:solidFill>
                <a:latin typeface="+mn-lt"/>
              </a:defRPr>
            </a:lvl1pPr>
            <a:lvl2pPr>
              <a:buNone/>
              <a:defRPr sz="2000">
                <a:solidFill>
                  <a:schemeClr val="tx2"/>
                </a:solidFill>
                <a:latin typeface="+mn-lt"/>
              </a:defRPr>
            </a:lvl2pPr>
            <a:lvl3pPr marL="914400" indent="0">
              <a:buNone/>
              <a:defRPr sz="2000">
                <a:solidFill>
                  <a:schemeClr val="tx2"/>
                </a:solidFill>
                <a:latin typeface="+mn-lt"/>
              </a:defRPr>
            </a:lvl3pPr>
            <a:lvl4pPr marL="1371600" indent="0">
              <a:buNone/>
              <a:defRPr sz="2000">
                <a:solidFill>
                  <a:schemeClr val="tx2"/>
                </a:solidFill>
                <a:latin typeface="+mn-lt"/>
              </a:defRPr>
            </a:lvl4pPr>
            <a:lvl5pPr marL="1828800" indent="0">
              <a:buNone/>
              <a:defRPr sz="2000">
                <a:solidFill>
                  <a:schemeClr val="tx2"/>
                </a:solidFill>
                <a:latin typeface="+mn-lt"/>
              </a:defRPr>
            </a:lvl5pPr>
          </a:lstStyle>
          <a:p>
            <a:pPr lvl="0"/>
            <a:r>
              <a:rPr lang="en-US" dirty="0"/>
              <a:t>Click to edit subhead</a:t>
            </a:r>
          </a:p>
        </p:txBody>
      </p:sp>
      <p:sp>
        <p:nvSpPr>
          <p:cNvPr id="11" name="Content Placeholder 10"/>
          <p:cNvSpPr>
            <a:spLocks noGrp="1"/>
          </p:cNvSpPr>
          <p:nvPr>
            <p:ph sz="quarter" idx="36"/>
          </p:nvPr>
        </p:nvSpPr>
        <p:spPr>
          <a:xfrm>
            <a:off x="304800" y="1402079"/>
            <a:ext cx="8535988" cy="3074823"/>
          </a:xfrm>
        </p:spPr>
        <p:txBody>
          <a:bodyPr/>
          <a:lstStyle>
            <a:lvl1pPr marL="342900" indent="-342900">
              <a:defRPr lang="en-US" sz="2000" kern="1200" dirty="0">
                <a:solidFill>
                  <a:schemeClr val="tx2">
                    <a:lumMod val="50000"/>
                  </a:schemeClr>
                </a:solidFill>
                <a:latin typeface="+mn-lt"/>
                <a:ea typeface="+mn-ea"/>
                <a:cs typeface="+mn-cs"/>
              </a:defRPr>
            </a:lvl1pPr>
            <a:lvl2pPr marL="857250" indent="-457200">
              <a:defRPr lang="en-US" sz="1800" kern="1200" dirty="0">
                <a:solidFill>
                  <a:schemeClr val="tx2">
                    <a:lumMod val="50000"/>
                  </a:schemeClr>
                </a:solidFill>
                <a:latin typeface="+mn-lt"/>
                <a:ea typeface="+mn-ea"/>
                <a:cs typeface="+mn-cs"/>
              </a:defRPr>
            </a:lvl2pPr>
            <a:lvl3pPr marL="1200150" indent="-342900">
              <a:defRPr lang="en-US" sz="1600" kern="1200" baseline="0" dirty="0">
                <a:solidFill>
                  <a:schemeClr val="tx2">
                    <a:lumMod val="50000"/>
                  </a:schemeClr>
                </a:solidFill>
                <a:latin typeface="+mn-lt"/>
                <a:ea typeface="+mn-ea"/>
                <a:cs typeface="+mn-cs"/>
              </a:defRPr>
            </a:lvl3pPr>
            <a:lvl4pPr marL="1598613" indent="-342900">
              <a:defRPr lang="en-US" sz="1400" kern="1200" baseline="0" dirty="0">
                <a:solidFill>
                  <a:schemeClr val="tx2">
                    <a:lumMod val="50000"/>
                  </a:schemeClr>
                </a:solidFill>
                <a:latin typeface="+mn-lt"/>
                <a:ea typeface="+mn-ea"/>
                <a:cs typeface="+mn-cs"/>
              </a:defRPr>
            </a:lvl4pPr>
            <a:lvl5pPr marL="1941513" indent="-342900">
              <a:defRPr lang="en-US" sz="1200" kern="1200" dirty="0">
                <a:solidFill>
                  <a:schemeClr val="tx2">
                    <a:lumMod val="50000"/>
                  </a:schemeClr>
                </a:solidFill>
                <a:latin typeface="+mn-lt"/>
                <a:ea typeface="+mn-ea"/>
                <a:cs typeface="+mn-cs"/>
              </a:defRPr>
            </a:lvl5pPr>
          </a:lstStyle>
          <a:p>
            <a:pPr marL="287338" lvl="0" indent="-287338" algn="l" defTabSz="914400" rtl="0" eaLnBrk="1" latinLnBrk="0" hangingPunct="1">
              <a:spcBef>
                <a:spcPts val="800"/>
              </a:spcBef>
              <a:buClr>
                <a:schemeClr val="accent1"/>
              </a:buClr>
              <a:buFont typeface="Arial" panose="020B0604020202020204" pitchFamily="34" charset="0"/>
              <a:buChar char="•"/>
            </a:pPr>
            <a:r>
              <a:rPr lang="en-US"/>
              <a:t>Click to edit Master text styles</a:t>
            </a:r>
          </a:p>
          <a:p>
            <a:pPr marL="287338" lvl="1" indent="-287338" algn="l" defTabSz="914400" rtl="0" eaLnBrk="1" latinLnBrk="0" hangingPunct="1">
              <a:spcBef>
                <a:spcPts val="800"/>
              </a:spcBef>
              <a:buClr>
                <a:schemeClr val="accent1"/>
              </a:buClr>
              <a:buFont typeface="Arial" panose="020B0604020202020204" pitchFamily="34" charset="0"/>
              <a:buChar char="•"/>
            </a:pPr>
            <a:r>
              <a:rPr lang="en-US"/>
              <a:t>Second level</a:t>
            </a:r>
          </a:p>
          <a:p>
            <a:pPr marL="287338" lvl="2" indent="-287338" algn="l" defTabSz="914400" rtl="0" eaLnBrk="1" latinLnBrk="0" hangingPunct="1">
              <a:spcBef>
                <a:spcPts val="800"/>
              </a:spcBef>
              <a:buClr>
                <a:schemeClr val="accent1"/>
              </a:buClr>
              <a:buFont typeface="Arial" panose="020B0604020202020204" pitchFamily="34" charset="0"/>
              <a:buChar char="•"/>
            </a:pPr>
            <a:r>
              <a:rPr lang="en-US"/>
              <a:t>Third level</a:t>
            </a:r>
          </a:p>
          <a:p>
            <a:pPr marL="287338" lvl="3" indent="-287338" algn="l" defTabSz="914400" rtl="0" eaLnBrk="1" latinLnBrk="0" hangingPunct="1">
              <a:spcBef>
                <a:spcPts val="800"/>
              </a:spcBef>
              <a:buClr>
                <a:schemeClr val="accent1"/>
              </a:buClr>
              <a:buFont typeface="Arial" panose="020B0604020202020204" pitchFamily="34" charset="0"/>
              <a:buChar char="•"/>
            </a:pPr>
            <a:r>
              <a:rPr lang="en-US"/>
              <a:t>Fourth level</a:t>
            </a:r>
          </a:p>
          <a:p>
            <a:pPr marL="287338" lvl="4" indent="-287338" algn="l" defTabSz="914400" rtl="0" eaLnBrk="1" latinLnBrk="0" hangingPunct="1">
              <a:spcBef>
                <a:spcPts val="800"/>
              </a:spcBef>
              <a:buClr>
                <a:schemeClr val="accent1"/>
              </a:buClr>
              <a:buFont typeface="Arial" panose="020B0604020202020204" pitchFamily="34" charset="0"/>
              <a:buChar char="•"/>
            </a:pPr>
            <a:r>
              <a:rPr lang="en-US"/>
              <a:t>Fifth level</a:t>
            </a:r>
            <a:endParaRPr lang="en-US" dirty="0"/>
          </a:p>
        </p:txBody>
      </p:sp>
      <p:sp>
        <p:nvSpPr>
          <p:cNvPr id="2" name="Title 1"/>
          <p:cNvSpPr>
            <a:spLocks noGrp="1"/>
          </p:cNvSpPr>
          <p:nvPr>
            <p:ph type="title" hasCustomPrompt="1"/>
          </p:nvPr>
        </p:nvSpPr>
        <p:spPr>
          <a:xfrm>
            <a:off x="304800" y="326294"/>
            <a:ext cx="8535988" cy="430887"/>
          </a:xfrm>
        </p:spPr>
        <p:txBody>
          <a:bodyPr/>
          <a:lstStyle>
            <a:lvl1pPr algn="l">
              <a:defRPr sz="2800"/>
            </a:lvl1pPr>
          </a:lstStyle>
          <a:p>
            <a:r>
              <a:rPr lang="en-US" dirty="0"/>
              <a:t>Click to edit headline</a:t>
            </a:r>
          </a:p>
        </p:txBody>
      </p:sp>
      <p:sp>
        <p:nvSpPr>
          <p:cNvPr id="8" name="Rectangle 7"/>
          <p:cNvSpPr/>
          <p:nvPr userDrawn="1"/>
        </p:nvSpPr>
        <p:spPr>
          <a:xfrm>
            <a:off x="0" y="1325"/>
            <a:ext cx="9144000" cy="1961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473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Basic Content with Image Left">
    <p:spTree>
      <p:nvGrpSpPr>
        <p:cNvPr id="1" name=""/>
        <p:cNvGrpSpPr/>
        <p:nvPr/>
      </p:nvGrpSpPr>
      <p:grpSpPr>
        <a:xfrm>
          <a:off x="0" y="0"/>
          <a:ext cx="0" cy="0"/>
          <a:chOff x="0" y="0"/>
          <a:chExt cx="0" cy="0"/>
        </a:xfrm>
      </p:grpSpPr>
      <p:sp>
        <p:nvSpPr>
          <p:cNvPr id="4" name="Rectangle 3"/>
          <p:cNvSpPr/>
          <p:nvPr userDrawn="1"/>
        </p:nvSpPr>
        <p:spPr>
          <a:xfrm>
            <a:off x="7411454" y="304800"/>
            <a:ext cx="1529347" cy="505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4"/>
          <p:cNvSpPr>
            <a:spLocks noGrp="1"/>
          </p:cNvSpPr>
          <p:nvPr>
            <p:ph sz="quarter" idx="34"/>
          </p:nvPr>
        </p:nvSpPr>
        <p:spPr>
          <a:xfrm>
            <a:off x="4135184" y="969818"/>
            <a:ext cx="4705604" cy="3510504"/>
          </a:xfrm>
          <a:prstGeom prst="rect">
            <a:avLst/>
          </a:prstGeom>
        </p:spPr>
        <p:txBody>
          <a:bodyPr/>
          <a:lstStyle>
            <a:lvl1pPr marL="342900" indent="-342900">
              <a:defRPr lang="en-US" sz="2000" kern="1200" dirty="0" smtClean="0">
                <a:solidFill>
                  <a:schemeClr val="tx2">
                    <a:lumMod val="50000"/>
                  </a:schemeClr>
                </a:solidFill>
                <a:latin typeface="+mn-lt"/>
                <a:ea typeface="+mn-ea"/>
                <a:cs typeface="+mn-cs"/>
              </a:defRPr>
            </a:lvl1pPr>
            <a:lvl2pPr>
              <a:defRPr lang="en-US" sz="1800" kern="1200" dirty="0" smtClean="0">
                <a:solidFill>
                  <a:schemeClr val="tx2">
                    <a:lumMod val="50000"/>
                  </a:schemeClr>
                </a:solidFill>
                <a:latin typeface="+mn-lt"/>
                <a:ea typeface="+mn-ea"/>
                <a:cs typeface="+mn-cs"/>
              </a:defRPr>
            </a:lvl2pPr>
            <a:lvl3pPr marL="1143000" indent="-285750">
              <a:defRPr lang="en-US" sz="1600" kern="1200" baseline="0" dirty="0" smtClean="0">
                <a:solidFill>
                  <a:schemeClr val="tx2">
                    <a:lumMod val="50000"/>
                  </a:schemeClr>
                </a:solidFill>
                <a:latin typeface="+mn-lt"/>
                <a:ea typeface="+mn-ea"/>
                <a:cs typeface="+mn-cs"/>
              </a:defRPr>
            </a:lvl3pPr>
            <a:lvl4pPr>
              <a:defRPr lang="en-US" sz="1400" kern="1200" baseline="0" dirty="0" smtClean="0">
                <a:solidFill>
                  <a:schemeClr val="tx2">
                    <a:lumMod val="50000"/>
                  </a:schemeClr>
                </a:solidFill>
                <a:latin typeface="+mn-lt"/>
                <a:ea typeface="+mn-ea"/>
                <a:cs typeface="+mn-cs"/>
              </a:defRPr>
            </a:lvl4pPr>
            <a:lvl5pPr>
              <a:defRPr lang="en-US" sz="1200" kern="1200" dirty="0">
                <a:solidFill>
                  <a:schemeClr val="tx2">
                    <a:lumMod val="50000"/>
                  </a:schemeClr>
                </a:solidFill>
                <a:latin typeface="+mn-lt"/>
                <a:ea typeface="+mn-ea"/>
                <a:cs typeface="+mn-cs"/>
              </a:defRPr>
            </a:lvl5pPr>
          </a:lstStyle>
          <a:p>
            <a:pPr marL="287338" lvl="0" indent="-287338" algn="l" defTabSz="914400" rtl="0" eaLnBrk="1" latinLnBrk="0" hangingPunct="1">
              <a:spcBef>
                <a:spcPts val="800"/>
              </a:spcBef>
              <a:buClr>
                <a:schemeClr val="accent1"/>
              </a:buClr>
              <a:buFont typeface="Arial" panose="020B0604020202020204" pitchFamily="34" charset="0"/>
              <a:buChar char="•"/>
            </a:pPr>
            <a:r>
              <a:rPr lang="en-US"/>
              <a:t>Click to edit Master text styles</a:t>
            </a:r>
          </a:p>
          <a:p>
            <a:pPr marL="287338" lvl="1" indent="-287338" algn="l" defTabSz="914400" rtl="0" eaLnBrk="1" latinLnBrk="0" hangingPunct="1">
              <a:spcBef>
                <a:spcPts val="800"/>
              </a:spcBef>
              <a:buClr>
                <a:schemeClr val="accent1"/>
              </a:buClr>
              <a:buFont typeface="Arial" panose="020B0604020202020204" pitchFamily="34" charset="0"/>
              <a:buChar char="•"/>
            </a:pPr>
            <a:r>
              <a:rPr lang="en-US"/>
              <a:t>Second level</a:t>
            </a:r>
          </a:p>
          <a:p>
            <a:pPr marL="287338" lvl="2" indent="-287338" algn="l" defTabSz="914400" rtl="0" eaLnBrk="1" latinLnBrk="0" hangingPunct="1">
              <a:spcBef>
                <a:spcPts val="800"/>
              </a:spcBef>
              <a:buClr>
                <a:schemeClr val="accent1"/>
              </a:buClr>
              <a:buFont typeface="Arial" panose="020B0604020202020204" pitchFamily="34" charset="0"/>
              <a:buChar char="•"/>
            </a:pPr>
            <a:r>
              <a:rPr lang="en-US"/>
              <a:t>Third level</a:t>
            </a:r>
          </a:p>
          <a:p>
            <a:pPr marL="287338" lvl="3" indent="-287338" algn="l" defTabSz="914400" rtl="0" eaLnBrk="1" latinLnBrk="0" hangingPunct="1">
              <a:spcBef>
                <a:spcPts val="800"/>
              </a:spcBef>
              <a:buClr>
                <a:schemeClr val="accent1"/>
              </a:buClr>
              <a:buFont typeface="Arial" panose="020B0604020202020204" pitchFamily="34" charset="0"/>
              <a:buChar char="•"/>
            </a:pPr>
            <a:r>
              <a:rPr lang="en-US"/>
              <a:t>Fourth level</a:t>
            </a:r>
          </a:p>
          <a:p>
            <a:pPr marL="287338" lvl="4" indent="-287338" algn="l" defTabSz="914400" rtl="0" eaLnBrk="1" latinLnBrk="0" hangingPunct="1">
              <a:spcBef>
                <a:spcPts val="800"/>
              </a:spcBef>
              <a:buClr>
                <a:schemeClr val="accent1"/>
              </a:buClr>
              <a:buFont typeface="Arial" panose="020B0604020202020204" pitchFamily="34" charset="0"/>
              <a:buChar char="•"/>
            </a:pPr>
            <a:r>
              <a:rPr lang="en-US"/>
              <a:t>Fifth level</a:t>
            </a:r>
            <a:endParaRPr lang="en-US" dirty="0"/>
          </a:p>
        </p:txBody>
      </p:sp>
      <p:sp>
        <p:nvSpPr>
          <p:cNvPr id="8" name="Picture Placeholder 3"/>
          <p:cNvSpPr>
            <a:spLocks noGrp="1"/>
          </p:cNvSpPr>
          <p:nvPr>
            <p:ph type="pic" sz="quarter" idx="10"/>
          </p:nvPr>
        </p:nvSpPr>
        <p:spPr>
          <a:xfrm>
            <a:off x="0" y="197510"/>
            <a:ext cx="3831336" cy="4945990"/>
          </a:xfrm>
          <a:prstGeom prst="rect">
            <a:avLst/>
          </a:prstGeom>
        </p:spPr>
        <p:txBody>
          <a:bodyPr vert="horz" lIns="91440" tIns="45720" rIns="91440" bIns="640080" rtlCol="0" anchor="ctr">
            <a:normAutofit/>
          </a:bodyPr>
          <a:lstStyle>
            <a:lvl1pPr algn="ctr">
              <a:defRPr lang="en-US" baseline="0" dirty="0"/>
            </a:lvl1pPr>
          </a:lstStyle>
          <a:p>
            <a:pPr lvl="0" algn="ctr">
              <a:buNone/>
            </a:pPr>
            <a:r>
              <a:rPr lang="en-US"/>
              <a:t>Click icon to add picture</a:t>
            </a:r>
            <a:endParaRPr lang="en-US" dirty="0"/>
          </a:p>
        </p:txBody>
      </p:sp>
      <p:sp>
        <p:nvSpPr>
          <p:cNvPr id="5" name="Title 4"/>
          <p:cNvSpPr>
            <a:spLocks noGrp="1"/>
          </p:cNvSpPr>
          <p:nvPr>
            <p:ph type="title" hasCustomPrompt="1"/>
          </p:nvPr>
        </p:nvSpPr>
        <p:spPr>
          <a:xfrm>
            <a:off x="4139614" y="326295"/>
            <a:ext cx="4699504" cy="430887"/>
          </a:xfrm>
        </p:spPr>
        <p:txBody>
          <a:bodyPr/>
          <a:lstStyle>
            <a:lvl1pPr algn="l">
              <a:defRPr/>
            </a:lvl1pPr>
          </a:lstStyle>
          <a:p>
            <a:r>
              <a:rPr lang="en-US" dirty="0"/>
              <a:t>Click to edit headline</a:t>
            </a:r>
          </a:p>
        </p:txBody>
      </p:sp>
      <p:sp>
        <p:nvSpPr>
          <p:cNvPr id="10" name="Rectangle 9"/>
          <p:cNvSpPr/>
          <p:nvPr userDrawn="1"/>
        </p:nvSpPr>
        <p:spPr>
          <a:xfrm>
            <a:off x="0" y="1325"/>
            <a:ext cx="9144000" cy="1961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435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Photo Tint Light Blue Typing">
    <p:spTree>
      <p:nvGrpSpPr>
        <p:cNvPr id="1" name=""/>
        <p:cNvGrpSpPr/>
        <p:nvPr/>
      </p:nvGrpSpPr>
      <p:grpSpPr>
        <a:xfrm>
          <a:off x="0" y="0"/>
          <a:ext cx="0" cy="0"/>
          <a:chOff x="0" y="0"/>
          <a:chExt cx="0" cy="0"/>
        </a:xfrm>
      </p:grpSpPr>
      <p:pic>
        <p:nvPicPr>
          <p:cNvPr id="3" name="Picture Placeholder 3">
            <a:extLst>
              <a:ext uri="{FF2B5EF4-FFF2-40B4-BE49-F238E27FC236}">
                <a16:creationId xmlns:a16="http://schemas.microsoft.com/office/drawing/2014/main" id="{440B8D8A-06F1-3909-4B53-711D17DC7B0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7851" b="7851"/>
          <a:stretch/>
        </p:blipFill>
        <p:spPr>
          <a:xfrm>
            <a:off x="0" y="0"/>
            <a:ext cx="9144000" cy="5143500"/>
          </a:xfrm>
          <a:prstGeom prst="rect">
            <a:avLst/>
          </a:prstGeom>
        </p:spPr>
      </p:pic>
      <p:sp>
        <p:nvSpPr>
          <p:cNvPr id="6" name="Rectangle 5">
            <a:extLst>
              <a:ext uri="{FF2B5EF4-FFF2-40B4-BE49-F238E27FC236}">
                <a16:creationId xmlns:a16="http://schemas.microsoft.com/office/drawing/2014/main" id="{9A05484C-8E6D-1C44-E780-BBFAE92A7297}"/>
              </a:ext>
            </a:extLst>
          </p:cNvPr>
          <p:cNvSpPr/>
          <p:nvPr userDrawn="1"/>
        </p:nvSpPr>
        <p:spPr>
          <a:xfrm>
            <a:off x="0" y="0"/>
            <a:ext cx="9144000" cy="5143499"/>
          </a:xfrm>
          <a:prstGeom prst="rect">
            <a:avLst/>
          </a:prstGeom>
          <a:solidFill>
            <a:schemeClr val="accent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A6D879-AF8B-3463-4B25-946A26F70ED9}"/>
              </a:ext>
            </a:extLst>
          </p:cNvPr>
          <p:cNvSpPr>
            <a:spLocks noGrp="1"/>
          </p:cNvSpPr>
          <p:nvPr>
            <p:ph type="title" hasCustomPrompt="1"/>
          </p:nvPr>
        </p:nvSpPr>
        <p:spPr>
          <a:xfrm>
            <a:off x="978108" y="1745420"/>
            <a:ext cx="7187784" cy="1652659"/>
          </a:xfrm>
        </p:spPr>
        <p:txBody>
          <a:bodyPr/>
          <a:lstStyle>
            <a:lvl1pPr algn="ctr">
              <a:defRPr sz="5400">
                <a:solidFill>
                  <a:schemeClr val="bg1"/>
                </a:solidFill>
                <a:latin typeface="+mj-lt"/>
              </a:defRPr>
            </a:lvl1pPr>
          </a:lstStyle>
          <a:p>
            <a:r>
              <a:rPr lang="en-US"/>
              <a:t>Aptos Black, </a:t>
            </a:r>
            <a:br>
              <a:rPr lang="en-US"/>
            </a:br>
            <a:r>
              <a:rPr lang="en-US"/>
              <a:t>54 pt.</a:t>
            </a:r>
          </a:p>
        </p:txBody>
      </p:sp>
    </p:spTree>
    <p:extLst>
      <p:ext uri="{BB962C8B-B14F-4D97-AF65-F5344CB8AC3E}">
        <p14:creationId xmlns:p14="http://schemas.microsoft.com/office/powerpoint/2010/main" val="108168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9D41E8B4-7BA6-DB30-A34F-706421182EA6}"/>
              </a:ext>
            </a:extLst>
          </p:cNvPr>
          <p:cNvSpPr>
            <a:spLocks noGrp="1"/>
          </p:cNvSpPr>
          <p:nvPr>
            <p:ph type="body" sz="quarter" idx="13" hasCustomPrompt="1"/>
          </p:nvPr>
        </p:nvSpPr>
        <p:spPr>
          <a:xfrm>
            <a:off x="457200" y="1071797"/>
            <a:ext cx="7918663" cy="416398"/>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dirty="0"/>
              <a:t>Subhead — Aptos (Bold), 18 pt.</a:t>
            </a:r>
          </a:p>
        </p:txBody>
      </p:sp>
      <p:sp>
        <p:nvSpPr>
          <p:cNvPr id="5" name="Title 1">
            <a:extLst>
              <a:ext uri="{FF2B5EF4-FFF2-40B4-BE49-F238E27FC236}">
                <a16:creationId xmlns:a16="http://schemas.microsoft.com/office/drawing/2014/main" id="{B5A361ED-E400-6967-52AD-E636ED3DF87A}"/>
              </a:ext>
            </a:extLst>
          </p:cNvPr>
          <p:cNvSpPr>
            <a:spLocks noGrp="1"/>
          </p:cNvSpPr>
          <p:nvPr>
            <p:ph type="title" hasCustomPrompt="1"/>
          </p:nvPr>
        </p:nvSpPr>
        <p:spPr>
          <a:xfrm>
            <a:off x="457200" y="294718"/>
            <a:ext cx="7918663" cy="777079"/>
          </a:xfrm>
          <a:prstGeom prst="rect">
            <a:avLst/>
          </a:prstGeom>
        </p:spPr>
        <p:txBody>
          <a:bodyPr anchor="t">
            <a:noAutofit/>
          </a:bodyPr>
          <a:lstStyle>
            <a:lvl1pPr>
              <a:defRPr>
                <a:solidFill>
                  <a:schemeClr val="tx2"/>
                </a:solidFill>
              </a:defRPr>
            </a:lvl1pPr>
          </a:lstStyle>
          <a:p>
            <a:r>
              <a:rPr lang="en-US" dirty="0"/>
              <a:t>Two-line headline — </a:t>
            </a:r>
            <a:br>
              <a:rPr lang="en-US" dirty="0"/>
            </a:br>
            <a:r>
              <a:rPr lang="en-US" dirty="0"/>
              <a:t>Aptos Black, 26 pt.</a:t>
            </a:r>
          </a:p>
        </p:txBody>
      </p:sp>
      <p:sp>
        <p:nvSpPr>
          <p:cNvPr id="3" name="Content Placeholder 2">
            <a:extLst>
              <a:ext uri="{FF2B5EF4-FFF2-40B4-BE49-F238E27FC236}">
                <a16:creationId xmlns:a16="http://schemas.microsoft.com/office/drawing/2014/main" id="{5D4E68C1-4D97-7203-A77A-4E3FD127BDF1}"/>
              </a:ext>
            </a:extLst>
          </p:cNvPr>
          <p:cNvSpPr>
            <a:spLocks noGrp="1"/>
          </p:cNvSpPr>
          <p:nvPr>
            <p:ph sz="quarter" idx="14" hasCustomPrompt="1"/>
          </p:nvPr>
        </p:nvSpPr>
        <p:spPr>
          <a:xfrm>
            <a:off x="457200" y="1714223"/>
            <a:ext cx="7908925" cy="2720617"/>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7904F204-CE53-642A-FEE8-151C1095A5C4}"/>
              </a:ext>
            </a:extLst>
          </p:cNvPr>
          <p:cNvSpPr/>
          <p:nvPr userDrawn="1"/>
        </p:nvSpPr>
        <p:spPr>
          <a:xfrm>
            <a:off x="0" y="0"/>
            <a:ext cx="11887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775704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imple 1">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13676A8-DE12-F2FD-E970-89EDCE9A46F8}"/>
              </a:ext>
            </a:extLst>
          </p:cNvPr>
          <p:cNvSpPr>
            <a:spLocks noGrp="1"/>
          </p:cNvSpPr>
          <p:nvPr>
            <p:ph type="body" sz="quarter" idx="13" hasCustomPrompt="1"/>
          </p:nvPr>
        </p:nvSpPr>
        <p:spPr>
          <a:xfrm>
            <a:off x="457200" y="733266"/>
            <a:ext cx="7918663" cy="413942"/>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a:t>Subhead — Aptos (Bold), 18 pt.</a:t>
            </a:r>
          </a:p>
        </p:txBody>
      </p:sp>
      <p:sp>
        <p:nvSpPr>
          <p:cNvPr id="2" name="Title 1"/>
          <p:cNvSpPr>
            <a:spLocks noGrp="1"/>
          </p:cNvSpPr>
          <p:nvPr>
            <p:ph type="title" hasCustomPrompt="1"/>
          </p:nvPr>
        </p:nvSpPr>
        <p:spPr>
          <a:xfrm>
            <a:off x="457200" y="294719"/>
            <a:ext cx="7918663" cy="413942"/>
          </a:xfrm>
          <a:prstGeom prst="rect">
            <a:avLst/>
          </a:prstGeom>
        </p:spPr>
        <p:txBody>
          <a:bodyPr anchor="t">
            <a:noAutofit/>
          </a:bodyPr>
          <a:lstStyle>
            <a:lvl1pPr>
              <a:defRPr>
                <a:solidFill>
                  <a:schemeClr val="tx2"/>
                </a:solidFill>
              </a:defRPr>
            </a:lvl1pPr>
          </a:lstStyle>
          <a:p>
            <a:r>
              <a:rPr lang="en-US"/>
              <a:t>One-line headline — Aptos Black, 26 pt.</a:t>
            </a:r>
          </a:p>
        </p:txBody>
      </p:sp>
      <p:sp>
        <p:nvSpPr>
          <p:cNvPr id="7" name="Content Placeholder 6">
            <a:extLst>
              <a:ext uri="{FF2B5EF4-FFF2-40B4-BE49-F238E27FC236}">
                <a16:creationId xmlns:a16="http://schemas.microsoft.com/office/drawing/2014/main" id="{AE4D96DB-E052-96AC-6243-3B1827A43476}"/>
              </a:ext>
            </a:extLst>
          </p:cNvPr>
          <p:cNvSpPr>
            <a:spLocks noGrp="1"/>
          </p:cNvSpPr>
          <p:nvPr>
            <p:ph sz="quarter" idx="14" hasCustomPrompt="1"/>
          </p:nvPr>
        </p:nvSpPr>
        <p:spPr>
          <a:xfrm>
            <a:off x="457200" y="1359244"/>
            <a:ext cx="7918704" cy="3075596"/>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4239633"/>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85750"/>
            <a:ext cx="7886700" cy="454576"/>
          </a:xfrm>
          <a:prstGeom prst="rect">
            <a:avLst/>
          </a:prstGeom>
        </p:spPr>
        <p:txBody>
          <a:bodyPr vert="horz" lIns="91440" tIns="45720" rIns="91440" bIns="45720" rtlCol="0" anchor="ctr">
            <a:noAutofit/>
          </a:bodyPr>
          <a:lstStyle/>
          <a:p>
            <a:r>
              <a:rPr lang="en-US"/>
              <a:t>Headline — Aptos Black, 26 pt.</a:t>
            </a:r>
          </a:p>
        </p:txBody>
      </p:sp>
      <p:sp>
        <p:nvSpPr>
          <p:cNvPr id="4" name="Text Placeholder 3">
            <a:extLst>
              <a:ext uri="{FF2B5EF4-FFF2-40B4-BE49-F238E27FC236}">
                <a16:creationId xmlns:a16="http://schemas.microsoft.com/office/drawing/2014/main" id="{F71F852F-0DF0-8A11-83EF-B6377EFCB3EC}"/>
              </a:ext>
            </a:extLst>
          </p:cNvPr>
          <p:cNvSpPr>
            <a:spLocks noGrp="1"/>
          </p:cNvSpPr>
          <p:nvPr>
            <p:ph type="body" idx="1"/>
          </p:nvPr>
        </p:nvSpPr>
        <p:spPr>
          <a:xfrm>
            <a:off x="457200" y="1170432"/>
            <a:ext cx="7886700" cy="3264408"/>
          </a:xfrm>
          <a:prstGeom prst="rect">
            <a:avLst/>
          </a:prstGeom>
        </p:spPr>
        <p:txBody>
          <a:bodyPr vert="horz" lIns="91440" tIns="45720" rIns="91440" bIns="45720" rtlCol="0">
            <a:noAutofit/>
          </a:body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16D39273-89C7-AF1F-ADF6-220D8D4A0D96}"/>
              </a:ext>
            </a:extLst>
          </p:cNvPr>
          <p:cNvSpPr txBox="1"/>
          <p:nvPr userDrawn="1"/>
        </p:nvSpPr>
        <p:spPr>
          <a:xfrm>
            <a:off x="8515102" y="4826952"/>
            <a:ext cx="494036" cy="200055"/>
          </a:xfrm>
          <a:prstGeom prst="rect">
            <a:avLst/>
          </a:prstGeom>
          <a:noFill/>
        </p:spPr>
        <p:txBody>
          <a:bodyPr wrap="square" rtlCol="0">
            <a:spAutoFit/>
          </a:bodyPr>
          <a:lstStyle/>
          <a:p>
            <a:pPr algn="r"/>
            <a:r>
              <a:rPr lang="en-US" sz="700" b="0" kern="1200" cap="none">
                <a:solidFill>
                  <a:schemeClr val="tx2"/>
                </a:solidFill>
                <a:latin typeface="+mn-lt"/>
                <a:ea typeface="+mn-ea"/>
                <a:cs typeface="Lato Medium" panose="020F0602020204030203" pitchFamily="34" charset="0"/>
              </a:rPr>
              <a:t>RNL   </a:t>
            </a:r>
            <a:fld id="{DC6B3A31-DE8F-4705-ADAE-B66C3479EE3B}" type="slidenum">
              <a:rPr lang="en-US" sz="700" b="0" kern="1200" cap="none" smtClean="0">
                <a:solidFill>
                  <a:schemeClr val="tx2"/>
                </a:solidFill>
                <a:latin typeface="+mn-lt"/>
                <a:ea typeface="+mn-ea"/>
                <a:cs typeface="Lato Medium" panose="020F0602020204030203" pitchFamily="34" charset="0"/>
              </a:rPr>
              <a:pPr algn="r"/>
              <a:t>‹#›</a:t>
            </a:fld>
            <a:endParaRPr lang="en-US" sz="700" b="0" kern="1200" cap="none">
              <a:solidFill>
                <a:schemeClr val="tx2"/>
              </a:solidFill>
              <a:latin typeface="+mn-lt"/>
              <a:ea typeface="+mn-ea"/>
              <a:cs typeface="Lato Medium" panose="020F0602020204030203" pitchFamily="34" charset="0"/>
            </a:endParaRPr>
          </a:p>
        </p:txBody>
      </p:sp>
    </p:spTree>
    <p:extLst>
      <p:ext uri="{BB962C8B-B14F-4D97-AF65-F5344CB8AC3E}">
        <p14:creationId xmlns:p14="http://schemas.microsoft.com/office/powerpoint/2010/main" val="1212205130"/>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74" r:id="rId3"/>
    <p:sldLayoutId id="2147483673" r:id="rId4"/>
    <p:sldLayoutId id="2147483737" r:id="rId5"/>
    <p:sldLayoutId id="2147483681" r:id="rId6"/>
    <p:sldLayoutId id="2147483662" r:id="rId7"/>
    <p:sldLayoutId id="2147483736" r:id="rId8"/>
    <p:sldLayoutId id="2147483735" r:id="rId9"/>
    <p:sldLayoutId id="2147483675" r:id="rId10"/>
    <p:sldLayoutId id="2147483676" r:id="rId11"/>
    <p:sldLayoutId id="2147483677" r:id="rId12"/>
    <p:sldLayoutId id="2147483742" r:id="rId13"/>
    <p:sldLayoutId id="2147483744" r:id="rId14"/>
    <p:sldLayoutId id="2147483745" r:id="rId15"/>
    <p:sldLayoutId id="2147483678" r:id="rId16"/>
    <p:sldLayoutId id="2147483679" r:id="rId17"/>
    <p:sldLayoutId id="2147483680" r:id="rId18"/>
    <p:sldLayoutId id="2147483731" r:id="rId19"/>
    <p:sldLayoutId id="2147483732" r:id="rId20"/>
    <p:sldLayoutId id="2147483733" r:id="rId21"/>
    <p:sldLayoutId id="2147483734" r:id="rId22"/>
    <p:sldLayoutId id="2147483663" r:id="rId23"/>
    <p:sldLayoutId id="2147483687" r:id="rId24"/>
    <p:sldLayoutId id="2147483694" r:id="rId25"/>
    <p:sldLayoutId id="2147483698" r:id="rId26"/>
    <p:sldLayoutId id="2147483702" r:id="rId27"/>
    <p:sldLayoutId id="2147483706" r:id="rId28"/>
    <p:sldLayoutId id="2147483738" r:id="rId29"/>
    <p:sldLayoutId id="2147483711" r:id="rId30"/>
    <p:sldLayoutId id="2147483713" r:id="rId31"/>
    <p:sldLayoutId id="2147483714" r:id="rId32"/>
    <p:sldLayoutId id="2147483715" r:id="rId33"/>
    <p:sldLayoutId id="2147483690" r:id="rId34"/>
    <p:sldLayoutId id="2147483692" r:id="rId35"/>
    <p:sldLayoutId id="2147483696" r:id="rId36"/>
    <p:sldLayoutId id="2147483701" r:id="rId37"/>
    <p:sldLayoutId id="2147483704" r:id="rId38"/>
    <p:sldLayoutId id="2147483708" r:id="rId39"/>
    <p:sldLayoutId id="2147483739" r:id="rId40"/>
    <p:sldLayoutId id="2147483716" r:id="rId41"/>
    <p:sldLayoutId id="2147483722" r:id="rId42"/>
    <p:sldLayoutId id="2147483725" r:id="rId43"/>
    <p:sldLayoutId id="2147483728" r:id="rId44"/>
    <p:sldLayoutId id="2147483689" r:id="rId45"/>
    <p:sldLayoutId id="2147483693" r:id="rId46"/>
    <p:sldLayoutId id="2147483697" r:id="rId47"/>
    <p:sldLayoutId id="2147483699" r:id="rId48"/>
    <p:sldLayoutId id="2147483705" r:id="rId49"/>
    <p:sldLayoutId id="2147483709" r:id="rId50"/>
    <p:sldLayoutId id="2147483740" r:id="rId51"/>
    <p:sldLayoutId id="2147483717" r:id="rId52"/>
    <p:sldLayoutId id="2147483723" r:id="rId53"/>
    <p:sldLayoutId id="2147483726" r:id="rId54"/>
    <p:sldLayoutId id="2147483729" r:id="rId55"/>
    <p:sldLayoutId id="2147483688" r:id="rId56"/>
    <p:sldLayoutId id="2147483691" r:id="rId57"/>
    <p:sldLayoutId id="2147483695" r:id="rId58"/>
    <p:sldLayoutId id="2147483700" r:id="rId59"/>
    <p:sldLayoutId id="2147483703" r:id="rId60"/>
    <p:sldLayoutId id="2147483707" r:id="rId61"/>
    <p:sldLayoutId id="2147483741" r:id="rId62"/>
    <p:sldLayoutId id="2147483718" r:id="rId63"/>
    <p:sldLayoutId id="2147483724" r:id="rId64"/>
    <p:sldLayoutId id="2147483727" r:id="rId65"/>
    <p:sldLayoutId id="2147483730" r:id="rId66"/>
    <p:sldLayoutId id="2147483682" r:id="rId67"/>
    <p:sldLayoutId id="2147483683" r:id="rId68"/>
    <p:sldLayoutId id="2147483684" r:id="rId69"/>
    <p:sldLayoutId id="2147483685" r:id="rId70"/>
    <p:sldLayoutId id="2147483686" r:id="rId71"/>
    <p:sldLayoutId id="2147483667" r:id="rId72"/>
    <p:sldLayoutId id="2147483747" r:id="rId73"/>
    <p:sldLayoutId id="2147483752" r:id="rId74"/>
    <p:sldLayoutId id="2147483754" r:id="rId75"/>
  </p:sldLayoutIdLst>
  <p:hf hdr="0" ftr="0" dt="0"/>
  <p:txStyles>
    <p:titleStyle>
      <a:lvl1pPr algn="l" defTabSz="685800" rtl="0" eaLnBrk="1" latinLnBrk="0" hangingPunct="1">
        <a:lnSpc>
          <a:spcPct val="90000"/>
        </a:lnSpc>
        <a:spcBef>
          <a:spcPct val="0"/>
        </a:spcBef>
        <a:buNone/>
        <a:defRPr sz="2600" b="0" kern="1200" baseline="0">
          <a:solidFill>
            <a:schemeClr val="tx2"/>
          </a:solidFill>
          <a:latin typeface="+mj-lt"/>
          <a:ea typeface="+mj-ea"/>
          <a:cs typeface="+mj-cs"/>
        </a:defRPr>
      </a:lvl1pPr>
    </p:titleStyle>
    <p:bodyStyle>
      <a:lvl1pPr marL="118872"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1pPr>
      <a:lvl2pPr marL="457200" indent="-118872" algn="l" defTabSz="685800" rtl="0" eaLnBrk="1" latinLnBrk="0" hangingPunct="1">
        <a:lnSpc>
          <a:spcPct val="100000"/>
        </a:lnSpc>
        <a:spcBef>
          <a:spcPts val="0"/>
        </a:spcBef>
        <a:spcAft>
          <a:spcPts val="1000"/>
        </a:spcAft>
        <a:buFont typeface="Arial" panose="020B0604020202020204" pitchFamily="34" charset="0"/>
        <a:buChar char="•"/>
        <a:tabLst/>
        <a:defRPr sz="1400" kern="1200">
          <a:solidFill>
            <a:srgbClr val="000000"/>
          </a:solidFill>
          <a:latin typeface="+mn-lt"/>
          <a:ea typeface="+mn-ea"/>
          <a:cs typeface="+mn-cs"/>
        </a:defRPr>
      </a:lvl2pPr>
      <a:lvl3pPr marL="9144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3pPr>
      <a:lvl4pPr marL="13716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4pPr>
      <a:lvl5pPr marL="18288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288" userDrawn="1">
          <p15:clr>
            <a:srgbClr val="F26B43"/>
          </p15:clr>
        </p15:guide>
        <p15:guide id="4" orient="horz" pos="1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hyperlink" Target="http://www.ruffalonl.com/Benchmark"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18/10/relationships/comments" Target="../comments/modernComment_D4D_6A35EEFD.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FD65D-ABAB-F0FC-5DEE-F76547B4C532}"/>
              </a:ext>
            </a:extLst>
          </p:cNvPr>
          <p:cNvSpPr>
            <a:spLocks noGrp="1"/>
          </p:cNvSpPr>
          <p:nvPr>
            <p:ph type="ctrTitle"/>
          </p:nvPr>
        </p:nvSpPr>
        <p:spPr>
          <a:xfrm>
            <a:off x="253071" y="2734581"/>
            <a:ext cx="9181873" cy="1128088"/>
          </a:xfrm>
        </p:spPr>
        <p:txBody>
          <a:bodyPr/>
          <a:lstStyle/>
          <a:p>
            <a:r>
              <a:rPr lang="en-US" sz="3600" dirty="0"/>
              <a:t>Student Satisfaction and Priorities</a:t>
            </a:r>
            <a:br>
              <a:rPr lang="en-US" sz="3600" dirty="0"/>
            </a:br>
            <a:r>
              <a:rPr lang="en-US" sz="3600" b="1" dirty="0"/>
              <a:t>Adult Student Priorities Survey™ (ASPS)</a:t>
            </a:r>
            <a:endParaRPr lang="en-US" dirty="0"/>
          </a:p>
        </p:txBody>
      </p:sp>
    </p:spTree>
    <p:extLst>
      <p:ext uri="{BB962C8B-B14F-4D97-AF65-F5344CB8AC3E}">
        <p14:creationId xmlns:p14="http://schemas.microsoft.com/office/powerpoint/2010/main" val="3960112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These are the top areas our students care about, where we are meeting their expectations:</a:t>
            </a:r>
          </a:p>
          <a:p>
            <a:endParaRPr lang="en-US" dirty="0"/>
          </a:p>
        </p:txBody>
      </p:sp>
      <p:sp>
        <p:nvSpPr>
          <p:cNvPr id="4" name="Title 3"/>
          <p:cNvSpPr>
            <a:spLocks noGrp="1"/>
          </p:cNvSpPr>
          <p:nvPr>
            <p:ph type="title"/>
          </p:nvPr>
        </p:nvSpPr>
        <p:spPr/>
        <p:txBody>
          <a:bodyPr/>
          <a:lstStyle/>
          <a:p>
            <a:r>
              <a:rPr lang="en-US" dirty="0"/>
              <a:t>Our institutional strengths </a:t>
            </a:r>
          </a:p>
        </p:txBody>
      </p:sp>
      <p:sp>
        <p:nvSpPr>
          <p:cNvPr id="3" name="Content Placeholder 2"/>
          <p:cNvSpPr>
            <a:spLocks noGrp="1"/>
          </p:cNvSpPr>
          <p:nvPr>
            <p:ph sz="quarter" idx="14"/>
          </p:nvPr>
        </p:nvSpPr>
        <p:spPr/>
        <p:txBody>
          <a:bodyPr/>
          <a:lstStyle/>
          <a:p>
            <a:pPr marL="457200" indent="-457200">
              <a:buFont typeface="+mj-lt"/>
              <a:buAutoNum type="arabicPeriod"/>
            </a:pPr>
            <a:r>
              <a:rPr lang="en-US" dirty="0"/>
              <a:t> </a:t>
            </a:r>
          </a:p>
          <a:p>
            <a:pPr marL="457200" indent="-457200">
              <a:buFont typeface="+mj-lt"/>
              <a:buAutoNum type="arabicPeriod"/>
            </a:pPr>
            <a:r>
              <a:rPr lang="en-US" dirty="0"/>
              <a:t> </a:t>
            </a:r>
          </a:p>
          <a:p>
            <a:pPr marL="457200" indent="-457200">
              <a:buFont typeface="+mj-lt"/>
              <a:buAutoNum type="arabicPeriod"/>
            </a:pPr>
            <a:r>
              <a:rPr lang="en-US" dirty="0"/>
              <a:t> </a:t>
            </a:r>
          </a:p>
          <a:p>
            <a:pPr marL="457200" indent="-457200">
              <a:buFont typeface="+mj-lt"/>
              <a:buAutoNum type="arabicPeriod"/>
            </a:pPr>
            <a:r>
              <a:rPr lang="en-US" dirty="0"/>
              <a:t> </a:t>
            </a:r>
          </a:p>
          <a:p>
            <a:pPr marL="457200" indent="-457200">
              <a:buFont typeface="+mj-lt"/>
              <a:buAutoNum type="arabicPeriod"/>
            </a:pP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2905944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These are the key areas to improve, based on the priorities of our students: </a:t>
            </a:r>
          </a:p>
          <a:p>
            <a:endParaRPr lang="en-US" dirty="0"/>
          </a:p>
        </p:txBody>
      </p:sp>
      <p:sp>
        <p:nvSpPr>
          <p:cNvPr id="4" name="Title 3"/>
          <p:cNvSpPr>
            <a:spLocks noGrp="1"/>
          </p:cNvSpPr>
          <p:nvPr>
            <p:ph type="title"/>
          </p:nvPr>
        </p:nvSpPr>
        <p:spPr/>
        <p:txBody>
          <a:bodyPr/>
          <a:lstStyle/>
          <a:p>
            <a:r>
              <a:rPr lang="en-US" dirty="0"/>
              <a:t>Our institutional challenges </a:t>
            </a:r>
          </a:p>
        </p:txBody>
      </p:sp>
      <p:sp>
        <p:nvSpPr>
          <p:cNvPr id="3" name="Content Placeholder 2"/>
          <p:cNvSpPr>
            <a:spLocks noGrp="1"/>
          </p:cNvSpPr>
          <p:nvPr>
            <p:ph sz="quarter" idx="14"/>
          </p:nvPr>
        </p:nvSpPr>
        <p:spPr/>
        <p:txBody>
          <a:bodyPr/>
          <a:lstStyle/>
          <a:p>
            <a:pPr marL="457200" indent="-457200">
              <a:buFont typeface="+mj-lt"/>
              <a:buAutoNum type="arabicPeriod"/>
            </a:pPr>
            <a:r>
              <a:rPr lang="en-US" dirty="0"/>
              <a:t> </a:t>
            </a:r>
          </a:p>
          <a:p>
            <a:pPr marL="457200" indent="-457200">
              <a:buFont typeface="+mj-lt"/>
              <a:buAutoNum type="arabicPeriod"/>
            </a:pPr>
            <a:r>
              <a:rPr lang="en-US" dirty="0"/>
              <a:t> </a:t>
            </a:r>
          </a:p>
          <a:p>
            <a:pPr marL="457200" indent="-457200">
              <a:buFont typeface="+mj-lt"/>
              <a:buAutoNum type="arabicPeriod"/>
            </a:pPr>
            <a:r>
              <a:rPr lang="en-US" dirty="0"/>
              <a:t> </a:t>
            </a:r>
          </a:p>
          <a:p>
            <a:pPr marL="457200" indent="-457200">
              <a:buFont typeface="+mj-lt"/>
              <a:buAutoNum type="arabicPeriod"/>
            </a:pPr>
            <a:r>
              <a:rPr lang="en-US" dirty="0"/>
              <a:t> </a:t>
            </a:r>
          </a:p>
          <a:p>
            <a:pPr marL="457200" indent="-457200">
              <a:buFont typeface="+mj-lt"/>
              <a:buAutoNum type="arabicPeriod"/>
            </a:pP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3112971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importance of institutional choice</a:t>
            </a:r>
          </a:p>
        </p:txBody>
      </p:sp>
      <p:graphicFrame>
        <p:nvGraphicFramePr>
          <p:cNvPr id="5" name="Chart Placeholder 6"/>
          <p:cNvGraphicFramePr>
            <a:graphicFrameLocks noGrp="1"/>
          </p:cNvGraphicFramePr>
          <p:nvPr>
            <p:ph sz="quarter" idx="14"/>
            <p:extLst>
              <p:ext uri="{D42A27DB-BD31-4B8C-83A1-F6EECF244321}">
                <p14:modId xmlns:p14="http://schemas.microsoft.com/office/powerpoint/2010/main" val="2579069283"/>
              </p:ext>
            </p:extLst>
          </p:nvPr>
        </p:nvGraphicFramePr>
        <p:xfrm>
          <a:off x="4184073" y="1358900"/>
          <a:ext cx="4191577" cy="307657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617913" y="1358900"/>
            <a:ext cx="2959768" cy="1631216"/>
          </a:xfrm>
          <a:prstGeom prst="rect">
            <a:avLst/>
          </a:prstGeom>
        </p:spPr>
        <p:txBody>
          <a:bodyPr wrap="square">
            <a:spAutoFit/>
          </a:bodyPr>
          <a:lstStyle/>
          <a:p>
            <a:r>
              <a:rPr lang="en-US" sz="2000" dirty="0">
                <a:solidFill>
                  <a:schemeClr val="accent3"/>
                </a:solidFill>
              </a:rPr>
              <a:t>Students attending their first choice institution are more likely to have higher satisfaction levels overall. </a:t>
            </a:r>
          </a:p>
        </p:txBody>
      </p:sp>
    </p:spTree>
    <p:extLst>
      <p:ext uri="{BB962C8B-B14F-4D97-AF65-F5344CB8AC3E}">
        <p14:creationId xmlns:p14="http://schemas.microsoft.com/office/powerpoint/2010/main" val="3439178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7200" y="794707"/>
            <a:ext cx="7918663" cy="416398"/>
          </a:xfrm>
        </p:spPr>
        <p:txBody>
          <a:bodyPr/>
          <a:lstStyle/>
          <a:p>
            <a:r>
              <a:rPr lang="en-US" sz="2000" dirty="0">
                <a:cs typeface="Lato Medium" panose="020F0602020204030203" pitchFamily="34" charset="0"/>
              </a:rPr>
              <a:t>It is important to understand why students enroll here. The percentage of student saying the following factors were important or very important:</a:t>
            </a:r>
          </a:p>
          <a:p>
            <a:endParaRPr lang="en-US" sz="2000" dirty="0"/>
          </a:p>
        </p:txBody>
      </p:sp>
      <p:sp>
        <p:nvSpPr>
          <p:cNvPr id="4" name="Title 3"/>
          <p:cNvSpPr>
            <a:spLocks noGrp="1"/>
          </p:cNvSpPr>
          <p:nvPr>
            <p:ph type="title"/>
          </p:nvPr>
        </p:nvSpPr>
        <p:spPr/>
        <p:txBody>
          <a:bodyPr/>
          <a:lstStyle/>
          <a:p>
            <a:r>
              <a:rPr lang="en-US" dirty="0"/>
              <a:t>What factors influence our students to enroll?</a:t>
            </a:r>
          </a:p>
        </p:txBody>
      </p:sp>
      <p:graphicFrame>
        <p:nvGraphicFramePr>
          <p:cNvPr id="7" name="Content Placeholder 4">
            <a:extLst>
              <a:ext uri="{FF2B5EF4-FFF2-40B4-BE49-F238E27FC236}">
                <a16:creationId xmlns:a16="http://schemas.microsoft.com/office/drawing/2014/main" id="{9B1C15B9-9DC8-0932-7D7C-E66239584B4B}"/>
              </a:ext>
            </a:extLst>
          </p:cNvPr>
          <p:cNvGraphicFramePr>
            <a:graphicFrameLocks/>
          </p:cNvGraphicFramePr>
          <p:nvPr>
            <p:extLst>
              <p:ext uri="{D42A27DB-BD31-4B8C-83A1-F6EECF244321}">
                <p14:modId xmlns:p14="http://schemas.microsoft.com/office/powerpoint/2010/main" val="3543605819"/>
              </p:ext>
            </p:extLst>
          </p:nvPr>
        </p:nvGraphicFramePr>
        <p:xfrm>
          <a:off x="353625" y="1933787"/>
          <a:ext cx="8535988" cy="2826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5689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2000" dirty="0"/>
              <a:t>How satisfied are our students compared with students nationally? </a:t>
            </a:r>
          </a:p>
          <a:p>
            <a:endParaRPr lang="en-US" sz="2000" dirty="0"/>
          </a:p>
        </p:txBody>
      </p:sp>
      <p:sp>
        <p:nvSpPr>
          <p:cNvPr id="4" name="Title 3"/>
          <p:cNvSpPr>
            <a:spLocks noGrp="1"/>
          </p:cNvSpPr>
          <p:nvPr>
            <p:ph type="title"/>
          </p:nvPr>
        </p:nvSpPr>
        <p:spPr/>
        <p:txBody>
          <a:bodyPr/>
          <a:lstStyle/>
          <a:p>
            <a:r>
              <a:rPr lang="en-US" dirty="0"/>
              <a:t>Bottom line indicator: Satisfaction</a:t>
            </a:r>
          </a:p>
        </p:txBody>
      </p:sp>
      <p:graphicFrame>
        <p:nvGraphicFramePr>
          <p:cNvPr id="5" name="Chart Placeholder 6"/>
          <p:cNvGraphicFramePr>
            <a:graphicFrameLocks noGrp="1"/>
          </p:cNvGraphicFramePr>
          <p:nvPr>
            <p:ph sz="quarter" idx="14"/>
            <p:extLst>
              <p:ext uri="{D42A27DB-BD31-4B8C-83A1-F6EECF244321}">
                <p14:modId xmlns:p14="http://schemas.microsoft.com/office/powerpoint/2010/main" val="665722377"/>
              </p:ext>
            </p:extLst>
          </p:nvPr>
        </p:nvGraphicFramePr>
        <p:xfrm>
          <a:off x="678873" y="1491098"/>
          <a:ext cx="5896551" cy="307657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6257437" y="2178490"/>
            <a:ext cx="2602545" cy="954107"/>
          </a:xfrm>
          <a:prstGeom prst="rect">
            <a:avLst/>
          </a:prstGeom>
        </p:spPr>
        <p:txBody>
          <a:bodyPr wrap="square">
            <a:spAutoFit/>
          </a:bodyPr>
          <a:lstStyle/>
          <a:p>
            <a:r>
              <a:rPr lang="en-US" sz="1400" dirty="0">
                <a:solidFill>
                  <a:schemeClr val="tx2"/>
                </a:solidFill>
                <a:ea typeface="Lato" panose="020F0502020204030203" pitchFamily="34" charset="0"/>
                <a:cs typeface="Lato" panose="020F0502020204030203" pitchFamily="34" charset="0"/>
              </a:rPr>
              <a:t>NOTE:  UPDATE THE GRAPH WITH YOUR PERCENTAGES AND ADJUST THE AXIS AS APPROPRIATE </a:t>
            </a:r>
          </a:p>
        </p:txBody>
      </p:sp>
    </p:spTree>
    <p:extLst>
      <p:ext uri="{BB962C8B-B14F-4D97-AF65-F5344CB8AC3E}">
        <p14:creationId xmlns:p14="http://schemas.microsoft.com/office/powerpoint/2010/main" val="4125423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2000" dirty="0"/>
              <a:t>How likely are our students to enroll again if they had it to do over, compared with students nationally? </a:t>
            </a:r>
          </a:p>
          <a:p>
            <a:endParaRPr lang="en-US" sz="2000" dirty="0"/>
          </a:p>
        </p:txBody>
      </p:sp>
      <p:sp>
        <p:nvSpPr>
          <p:cNvPr id="4" name="Title 3"/>
          <p:cNvSpPr>
            <a:spLocks noGrp="1"/>
          </p:cNvSpPr>
          <p:nvPr>
            <p:ph type="title"/>
          </p:nvPr>
        </p:nvSpPr>
        <p:spPr/>
        <p:txBody>
          <a:bodyPr/>
          <a:lstStyle/>
          <a:p>
            <a:r>
              <a:rPr lang="en-US" dirty="0"/>
              <a:t>Bottom line indicator: Re-enrollment</a:t>
            </a:r>
          </a:p>
        </p:txBody>
      </p:sp>
      <p:graphicFrame>
        <p:nvGraphicFramePr>
          <p:cNvPr id="5" name="Chart Placeholder 6"/>
          <p:cNvGraphicFramePr>
            <a:graphicFrameLocks noGrp="1"/>
          </p:cNvGraphicFramePr>
          <p:nvPr>
            <p:ph sz="quarter" idx="14"/>
            <p:extLst>
              <p:ext uri="{D42A27DB-BD31-4B8C-83A1-F6EECF244321}">
                <p14:modId xmlns:p14="http://schemas.microsoft.com/office/powerpoint/2010/main" val="2565169894"/>
              </p:ext>
            </p:extLst>
          </p:nvPr>
        </p:nvGraphicFramePr>
        <p:xfrm>
          <a:off x="607219" y="1580588"/>
          <a:ext cx="6196806" cy="307657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6130638" y="1965976"/>
            <a:ext cx="2552534" cy="954107"/>
          </a:xfrm>
          <a:prstGeom prst="rect">
            <a:avLst/>
          </a:prstGeom>
        </p:spPr>
        <p:txBody>
          <a:bodyPr wrap="square">
            <a:spAutoFit/>
          </a:bodyPr>
          <a:lstStyle/>
          <a:p>
            <a:r>
              <a:rPr lang="en-US" sz="1400" dirty="0">
                <a:solidFill>
                  <a:schemeClr val="tx2"/>
                </a:solidFill>
                <a:ea typeface="Lato" panose="020F0502020204030203" pitchFamily="34" charset="0"/>
                <a:cs typeface="Lato" panose="020F0502020204030203" pitchFamily="34" charset="0"/>
              </a:rPr>
              <a:t>NOTE:  UPDATE THE GRAPH WITH YOUR PERCENTAGES AND ADJUST THE AXIS AS APPROPRIATE </a:t>
            </a:r>
          </a:p>
        </p:txBody>
      </p:sp>
    </p:spTree>
    <p:extLst>
      <p:ext uri="{BB962C8B-B14F-4D97-AF65-F5344CB8AC3E}">
        <p14:creationId xmlns:p14="http://schemas.microsoft.com/office/powerpoint/2010/main" val="2108104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Next steps on our campus:</a:t>
            </a:r>
          </a:p>
        </p:txBody>
      </p:sp>
      <p:sp>
        <p:nvSpPr>
          <p:cNvPr id="2" name="Content Placeholder 1"/>
          <p:cNvSpPr>
            <a:spLocks noGrp="1"/>
          </p:cNvSpPr>
          <p:nvPr>
            <p:ph sz="quarter" idx="14"/>
          </p:nvPr>
        </p:nvSpPr>
        <p:spPr/>
        <p:txBody>
          <a:bodyPr/>
          <a:lstStyle/>
          <a:p>
            <a:r>
              <a:rPr lang="en-US" dirty="0">
                <a:solidFill>
                  <a:schemeClr val="accent1"/>
                </a:solidFill>
              </a:rPr>
              <a:t>List ways here </a:t>
            </a:r>
          </a:p>
          <a:p>
            <a:r>
              <a:rPr lang="en-US" dirty="0"/>
              <a:t> </a:t>
            </a:r>
          </a:p>
          <a:p>
            <a:r>
              <a:rPr lang="en-US" dirty="0"/>
              <a:t> </a:t>
            </a:r>
          </a:p>
          <a:p>
            <a:r>
              <a:rPr lang="en-US" dirty="0"/>
              <a:t> </a:t>
            </a:r>
          </a:p>
          <a:p>
            <a:r>
              <a:rPr lang="en-US" dirty="0"/>
              <a:t> </a:t>
            </a:r>
          </a:p>
          <a:p>
            <a:r>
              <a:rPr lang="en-US" dirty="0"/>
              <a:t> </a:t>
            </a:r>
          </a:p>
          <a:p>
            <a:endParaRPr lang="en-US" dirty="0"/>
          </a:p>
          <a:p>
            <a:endParaRPr lang="en-US" dirty="0"/>
          </a:p>
        </p:txBody>
      </p:sp>
      <p:sp>
        <p:nvSpPr>
          <p:cNvPr id="12" name="Text Placeholder 1"/>
          <p:cNvSpPr txBox="1">
            <a:spLocks/>
          </p:cNvSpPr>
          <p:nvPr/>
        </p:nvSpPr>
        <p:spPr>
          <a:xfrm>
            <a:off x="304800" y="847420"/>
            <a:ext cx="8535988" cy="523650"/>
          </a:xfrm>
          <a:prstGeom prst="rect">
            <a:avLst/>
          </a:prstGeom>
        </p:spPr>
        <p:txBody>
          <a:bodyPr/>
          <a:lstStyle>
            <a:lvl1pPr marL="342900" indent="-342900" algn="l" defTabSz="914400" rtl="0" eaLnBrk="1" latinLnBrk="0" hangingPunct="1">
              <a:spcBef>
                <a:spcPts val="1200"/>
              </a:spcBef>
              <a:buClr>
                <a:schemeClr val="accent3"/>
              </a:buClr>
              <a:buFont typeface="Arial" panose="020B0604020202020204" pitchFamily="34" charset="0"/>
              <a:buChar char="•"/>
              <a:defRPr lang="en-US" sz="1800" kern="1200" dirty="0" smtClean="0">
                <a:solidFill>
                  <a:schemeClr val="tx2">
                    <a:lumMod val="50000"/>
                  </a:schemeClr>
                </a:solidFill>
                <a:latin typeface="+mn-lt"/>
                <a:ea typeface="+mn-ea"/>
                <a:cs typeface="+mn-cs"/>
              </a:defRPr>
            </a:lvl1pPr>
            <a:lvl2pPr marL="857250" indent="-457200" algn="l" defTabSz="914400" rtl="0" eaLnBrk="1" latinLnBrk="0" hangingPunct="1">
              <a:spcBef>
                <a:spcPts val="600"/>
              </a:spcBef>
              <a:buClr>
                <a:schemeClr val="accent3"/>
              </a:buClr>
              <a:buFont typeface="Arial" panose="020B0604020202020204" pitchFamily="34" charset="0"/>
              <a:buChar char="–"/>
              <a:defRPr lang="en-US" sz="1600" kern="1200" dirty="0" smtClean="0">
                <a:solidFill>
                  <a:schemeClr val="tx2">
                    <a:lumMod val="50000"/>
                  </a:schemeClr>
                </a:solidFill>
                <a:latin typeface="+mn-lt"/>
                <a:ea typeface="+mn-ea"/>
                <a:cs typeface="+mn-cs"/>
              </a:defRPr>
            </a:lvl2pPr>
            <a:lvl3pPr marL="1200150" indent="-342900" algn="l" defTabSz="914400" rtl="0" eaLnBrk="1" latinLnBrk="0" hangingPunct="1">
              <a:spcBef>
                <a:spcPts val="400"/>
              </a:spcBef>
              <a:buClr>
                <a:schemeClr val="accent3"/>
              </a:buClr>
              <a:buFont typeface="Arial" panose="020B0604020202020204" pitchFamily="34" charset="0"/>
              <a:buChar char="•"/>
              <a:defRPr lang="en-US" sz="1400" kern="1200" baseline="0" dirty="0" smtClean="0">
                <a:solidFill>
                  <a:schemeClr val="tx2">
                    <a:lumMod val="50000"/>
                  </a:schemeClr>
                </a:solidFill>
                <a:latin typeface="+mn-lt"/>
                <a:ea typeface="+mn-ea"/>
                <a:cs typeface="+mn-cs"/>
              </a:defRPr>
            </a:lvl3pPr>
            <a:lvl4pPr marL="1598613" indent="-342900" algn="l" defTabSz="914400" rtl="0" eaLnBrk="1" latinLnBrk="0" hangingPunct="1">
              <a:spcBef>
                <a:spcPct val="20000"/>
              </a:spcBef>
              <a:buClr>
                <a:schemeClr val="accent3"/>
              </a:buClr>
              <a:buFont typeface="Arial" panose="020B0604020202020204" pitchFamily="34" charset="0"/>
              <a:buChar char="–"/>
              <a:defRPr lang="en-US" sz="1200" kern="1200" baseline="0" dirty="0" smtClean="0">
                <a:solidFill>
                  <a:schemeClr val="tx2">
                    <a:lumMod val="50000"/>
                  </a:schemeClr>
                </a:solidFill>
                <a:latin typeface="+mn-lt"/>
                <a:ea typeface="+mn-ea"/>
                <a:cs typeface="+mn-cs"/>
              </a:defRPr>
            </a:lvl4pPr>
            <a:lvl5pPr marL="1941513" indent="-342900" algn="l" defTabSz="914400" rtl="0" eaLnBrk="1" latinLnBrk="0" hangingPunct="1">
              <a:spcBef>
                <a:spcPct val="20000"/>
              </a:spcBef>
              <a:buClr>
                <a:schemeClr val="accent3"/>
              </a:buClr>
              <a:buFont typeface="Arial" panose="020B0604020202020204" pitchFamily="34" charset="0"/>
              <a:buChar char="»"/>
              <a:defRPr lang="en-US" sz="1100" kern="1200" dirty="0">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i="1" dirty="0">
                <a:solidFill>
                  <a:schemeClr val="accent3"/>
                </a:solidFill>
              </a:rPr>
              <a:t>These are our planned next steps with using the data on campus:</a:t>
            </a:r>
            <a:endParaRPr lang="en-US" sz="2000" dirty="0"/>
          </a:p>
        </p:txBody>
      </p:sp>
    </p:spTree>
    <p:extLst>
      <p:ext uri="{BB962C8B-B14F-4D97-AF65-F5344CB8AC3E}">
        <p14:creationId xmlns:p14="http://schemas.microsoft.com/office/powerpoint/2010/main" val="872283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are we using this information?</a:t>
            </a:r>
          </a:p>
        </p:txBody>
      </p:sp>
      <p:sp>
        <p:nvSpPr>
          <p:cNvPr id="2" name="Content Placeholder 1"/>
          <p:cNvSpPr>
            <a:spLocks noGrp="1"/>
          </p:cNvSpPr>
          <p:nvPr>
            <p:ph sz="quarter" idx="14"/>
          </p:nvPr>
        </p:nvSpPr>
        <p:spPr/>
        <p:txBody>
          <a:bodyPr/>
          <a:lstStyle/>
          <a:p>
            <a:r>
              <a:rPr lang="en-US" dirty="0">
                <a:solidFill>
                  <a:schemeClr val="accent1"/>
                </a:solidFill>
              </a:rPr>
              <a:t>List goals/outcomes (optional)  </a:t>
            </a:r>
          </a:p>
          <a:p>
            <a:r>
              <a:rPr lang="en-US" dirty="0"/>
              <a:t> </a:t>
            </a:r>
          </a:p>
          <a:p>
            <a:r>
              <a:rPr lang="en-US" dirty="0"/>
              <a:t> </a:t>
            </a:r>
          </a:p>
          <a:p>
            <a:r>
              <a:rPr lang="en-US" dirty="0"/>
              <a:t> </a:t>
            </a:r>
          </a:p>
          <a:p>
            <a:r>
              <a:rPr lang="en-US" dirty="0"/>
              <a:t> </a:t>
            </a:r>
          </a:p>
          <a:p>
            <a:r>
              <a:rPr lang="en-US" dirty="0"/>
              <a:t> </a:t>
            </a:r>
          </a:p>
          <a:p>
            <a:endParaRPr lang="en-US" dirty="0"/>
          </a:p>
          <a:p>
            <a:endParaRPr lang="en-US" dirty="0"/>
          </a:p>
        </p:txBody>
      </p:sp>
      <p:sp>
        <p:nvSpPr>
          <p:cNvPr id="12" name="Text Placeholder 1"/>
          <p:cNvSpPr txBox="1">
            <a:spLocks/>
          </p:cNvSpPr>
          <p:nvPr/>
        </p:nvSpPr>
        <p:spPr>
          <a:xfrm>
            <a:off x="457200" y="772127"/>
            <a:ext cx="8535988" cy="523650"/>
          </a:xfrm>
          <a:prstGeom prst="rect">
            <a:avLst/>
          </a:prstGeom>
        </p:spPr>
        <p:txBody>
          <a:bodyPr/>
          <a:lstStyle>
            <a:lvl1pPr marL="342900" indent="-342900" algn="l" defTabSz="914400" rtl="0" eaLnBrk="1" latinLnBrk="0" hangingPunct="1">
              <a:spcBef>
                <a:spcPts val="1200"/>
              </a:spcBef>
              <a:buClr>
                <a:schemeClr val="accent3"/>
              </a:buClr>
              <a:buFont typeface="Arial" panose="020B0604020202020204" pitchFamily="34" charset="0"/>
              <a:buChar char="•"/>
              <a:defRPr lang="en-US" sz="1800" kern="1200" dirty="0" smtClean="0">
                <a:solidFill>
                  <a:schemeClr val="tx2">
                    <a:lumMod val="50000"/>
                  </a:schemeClr>
                </a:solidFill>
                <a:latin typeface="+mn-lt"/>
                <a:ea typeface="+mn-ea"/>
                <a:cs typeface="+mn-cs"/>
              </a:defRPr>
            </a:lvl1pPr>
            <a:lvl2pPr marL="857250" indent="-457200" algn="l" defTabSz="914400" rtl="0" eaLnBrk="1" latinLnBrk="0" hangingPunct="1">
              <a:spcBef>
                <a:spcPts val="600"/>
              </a:spcBef>
              <a:buClr>
                <a:schemeClr val="accent3"/>
              </a:buClr>
              <a:buFont typeface="Arial" panose="020B0604020202020204" pitchFamily="34" charset="0"/>
              <a:buChar char="–"/>
              <a:defRPr lang="en-US" sz="1600" kern="1200" dirty="0" smtClean="0">
                <a:solidFill>
                  <a:schemeClr val="tx2">
                    <a:lumMod val="50000"/>
                  </a:schemeClr>
                </a:solidFill>
                <a:latin typeface="+mn-lt"/>
                <a:ea typeface="+mn-ea"/>
                <a:cs typeface="+mn-cs"/>
              </a:defRPr>
            </a:lvl2pPr>
            <a:lvl3pPr marL="1200150" indent="-342900" algn="l" defTabSz="914400" rtl="0" eaLnBrk="1" latinLnBrk="0" hangingPunct="1">
              <a:spcBef>
                <a:spcPts val="400"/>
              </a:spcBef>
              <a:buClr>
                <a:schemeClr val="accent3"/>
              </a:buClr>
              <a:buFont typeface="Arial" panose="020B0604020202020204" pitchFamily="34" charset="0"/>
              <a:buChar char="•"/>
              <a:defRPr lang="en-US" sz="1400" kern="1200" baseline="0" dirty="0" smtClean="0">
                <a:solidFill>
                  <a:schemeClr val="tx2">
                    <a:lumMod val="50000"/>
                  </a:schemeClr>
                </a:solidFill>
                <a:latin typeface="+mn-lt"/>
                <a:ea typeface="+mn-ea"/>
                <a:cs typeface="+mn-cs"/>
              </a:defRPr>
            </a:lvl3pPr>
            <a:lvl4pPr marL="1598613" indent="-342900" algn="l" defTabSz="914400" rtl="0" eaLnBrk="1" latinLnBrk="0" hangingPunct="1">
              <a:spcBef>
                <a:spcPct val="20000"/>
              </a:spcBef>
              <a:buClr>
                <a:schemeClr val="accent3"/>
              </a:buClr>
              <a:buFont typeface="Arial" panose="020B0604020202020204" pitchFamily="34" charset="0"/>
              <a:buChar char="–"/>
              <a:defRPr lang="en-US" sz="1200" kern="1200" baseline="0" dirty="0" smtClean="0">
                <a:solidFill>
                  <a:schemeClr val="tx2">
                    <a:lumMod val="50000"/>
                  </a:schemeClr>
                </a:solidFill>
                <a:latin typeface="+mn-lt"/>
                <a:ea typeface="+mn-ea"/>
                <a:cs typeface="+mn-cs"/>
              </a:defRPr>
            </a:lvl4pPr>
            <a:lvl5pPr marL="1941513" indent="-342900" algn="l" defTabSz="914400" rtl="0" eaLnBrk="1" latinLnBrk="0" hangingPunct="1">
              <a:spcBef>
                <a:spcPct val="20000"/>
              </a:spcBef>
              <a:buClr>
                <a:schemeClr val="accent3"/>
              </a:buClr>
              <a:buFont typeface="Arial" panose="020B0604020202020204" pitchFamily="34" charset="0"/>
              <a:buChar char="»"/>
              <a:defRPr lang="en-US" sz="1100" kern="1200" dirty="0">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i="1" dirty="0">
                <a:solidFill>
                  <a:schemeClr val="accent3"/>
                </a:solidFill>
              </a:rPr>
              <a:t>Goals/outcomes that we have set/achieved (optional):</a:t>
            </a:r>
            <a:endParaRPr lang="en-US" sz="2000" dirty="0"/>
          </a:p>
        </p:txBody>
      </p:sp>
    </p:spTree>
    <p:extLst>
      <p:ext uri="{BB962C8B-B14F-4D97-AF65-F5344CB8AC3E}">
        <p14:creationId xmlns:p14="http://schemas.microsoft.com/office/powerpoint/2010/main" val="3337333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8BB6BD-28AB-0663-064E-327F46C1D6D2}"/>
              </a:ext>
            </a:extLst>
          </p:cNvPr>
          <p:cNvSpPr>
            <a:spLocks noGrp="1"/>
          </p:cNvSpPr>
          <p:nvPr>
            <p:ph type="title"/>
          </p:nvPr>
        </p:nvSpPr>
        <p:spPr/>
        <p:txBody>
          <a:bodyPr/>
          <a:lstStyle/>
          <a:p>
            <a:r>
              <a:rPr lang="en-US"/>
              <a:t>Systematic Assessment Cycle</a:t>
            </a:r>
          </a:p>
        </p:txBody>
      </p:sp>
      <p:grpSp>
        <p:nvGrpSpPr>
          <p:cNvPr id="5" name="Group 4">
            <a:extLst>
              <a:ext uri="{FF2B5EF4-FFF2-40B4-BE49-F238E27FC236}">
                <a16:creationId xmlns:a16="http://schemas.microsoft.com/office/drawing/2014/main" id="{F8469E91-D77B-3233-4420-A940FAF37D85}"/>
              </a:ext>
            </a:extLst>
          </p:cNvPr>
          <p:cNvGrpSpPr/>
          <p:nvPr/>
        </p:nvGrpSpPr>
        <p:grpSpPr>
          <a:xfrm>
            <a:off x="908023" y="1253521"/>
            <a:ext cx="7101096" cy="3384940"/>
            <a:chOff x="457200" y="839482"/>
            <a:chExt cx="8017164" cy="4422133"/>
          </a:xfrm>
          <a:effectLst/>
        </p:grpSpPr>
        <p:grpSp>
          <p:nvGrpSpPr>
            <p:cNvPr id="6" name="Group 7">
              <a:extLst>
                <a:ext uri="{FF2B5EF4-FFF2-40B4-BE49-F238E27FC236}">
                  <a16:creationId xmlns:a16="http://schemas.microsoft.com/office/drawing/2014/main" id="{BC1D1F3A-606A-CF7D-D5D6-98E31A700FA8}"/>
                </a:ext>
              </a:extLst>
            </p:cNvPr>
            <p:cNvGrpSpPr/>
            <p:nvPr/>
          </p:nvGrpSpPr>
          <p:grpSpPr>
            <a:xfrm>
              <a:off x="2687327" y="839482"/>
              <a:ext cx="3819525" cy="3821906"/>
              <a:chOff x="1978025" y="1492250"/>
              <a:chExt cx="5092700" cy="5095875"/>
            </a:xfrm>
            <a:effectLst>
              <a:outerShdw blurRad="431800" dist="38100" dir="5400000" sx="107000" sy="107000" algn="t" rotWithShape="0">
                <a:prstClr val="black">
                  <a:alpha val="40000"/>
                </a:prstClr>
              </a:outerShdw>
            </a:effectLst>
            <a:scene3d>
              <a:camera prst="orthographicFront">
                <a:rot lat="0" lon="0" rev="0"/>
              </a:camera>
              <a:lightRig rig="soft" dir="t">
                <a:rot lat="0" lon="0" rev="0"/>
              </a:lightRig>
            </a:scene3d>
          </p:grpSpPr>
          <p:sp>
            <p:nvSpPr>
              <p:cNvPr id="12" name="Freeform 3">
                <a:extLst>
                  <a:ext uri="{FF2B5EF4-FFF2-40B4-BE49-F238E27FC236}">
                    <a16:creationId xmlns:a16="http://schemas.microsoft.com/office/drawing/2014/main" id="{2A180CC7-9FB1-3D73-6FD4-691139CB5955}"/>
                  </a:ext>
                </a:extLst>
              </p:cNvPr>
              <p:cNvSpPr>
                <a:spLocks/>
              </p:cNvSpPr>
              <p:nvPr/>
            </p:nvSpPr>
            <p:spPr bwMode="auto">
              <a:xfrm>
                <a:off x="4524375" y="1492250"/>
                <a:ext cx="2419350" cy="2489200"/>
              </a:xfrm>
              <a:custGeom>
                <a:avLst/>
                <a:gdLst/>
                <a:ahLst/>
                <a:cxnLst>
                  <a:cxn ang="0">
                    <a:pos x="1524" y="1110"/>
                  </a:cxn>
                  <a:cxn ang="0">
                    <a:pos x="1480" y="992"/>
                  </a:cxn>
                  <a:cxn ang="0">
                    <a:pos x="1428" y="878"/>
                  </a:cxn>
                  <a:cxn ang="0">
                    <a:pos x="1368" y="768"/>
                  </a:cxn>
                  <a:cxn ang="0">
                    <a:pos x="1298" y="666"/>
                  </a:cxn>
                  <a:cxn ang="0">
                    <a:pos x="1222" y="568"/>
                  </a:cxn>
                  <a:cxn ang="0">
                    <a:pos x="1138" y="476"/>
                  </a:cxn>
                  <a:cxn ang="0">
                    <a:pos x="1048" y="392"/>
                  </a:cxn>
                  <a:cxn ang="0">
                    <a:pos x="952" y="314"/>
                  </a:cxn>
                  <a:cxn ang="0">
                    <a:pos x="850" y="244"/>
                  </a:cxn>
                  <a:cxn ang="0">
                    <a:pos x="742" y="182"/>
                  </a:cxn>
                  <a:cxn ang="0">
                    <a:pos x="628" y="128"/>
                  </a:cxn>
                  <a:cxn ang="0">
                    <a:pos x="510" y="84"/>
                  </a:cxn>
                  <a:cxn ang="0">
                    <a:pos x="388" y="48"/>
                  </a:cxn>
                  <a:cxn ang="0">
                    <a:pos x="262" y="22"/>
                  </a:cxn>
                  <a:cxn ang="0">
                    <a:pos x="132" y="6"/>
                  </a:cxn>
                  <a:cxn ang="0">
                    <a:pos x="0" y="0"/>
                  </a:cxn>
                  <a:cxn ang="0">
                    <a:pos x="376" y="320"/>
                  </a:cxn>
                  <a:cxn ang="0">
                    <a:pos x="0" y="640"/>
                  </a:cxn>
                  <a:cxn ang="0">
                    <a:pos x="0" y="640"/>
                  </a:cxn>
                  <a:cxn ang="0">
                    <a:pos x="80" y="644"/>
                  </a:cxn>
                  <a:cxn ang="0">
                    <a:pos x="158" y="654"/>
                  </a:cxn>
                  <a:cxn ang="0">
                    <a:pos x="234" y="668"/>
                  </a:cxn>
                  <a:cxn ang="0">
                    <a:pos x="306" y="690"/>
                  </a:cxn>
                  <a:cxn ang="0">
                    <a:pos x="378" y="718"/>
                  </a:cxn>
                  <a:cxn ang="0">
                    <a:pos x="446" y="750"/>
                  </a:cxn>
                  <a:cxn ang="0">
                    <a:pos x="510" y="788"/>
                  </a:cxn>
                  <a:cxn ang="0">
                    <a:pos x="572" y="830"/>
                  </a:cxn>
                  <a:cxn ang="0">
                    <a:pos x="630" y="876"/>
                  </a:cxn>
                  <a:cxn ang="0">
                    <a:pos x="684" y="926"/>
                  </a:cxn>
                  <a:cxn ang="0">
                    <a:pos x="734" y="982"/>
                  </a:cxn>
                  <a:cxn ang="0">
                    <a:pos x="780" y="1040"/>
                  </a:cxn>
                  <a:cxn ang="0">
                    <a:pos x="822" y="1102"/>
                  </a:cxn>
                  <a:cxn ang="0">
                    <a:pos x="858" y="1168"/>
                  </a:cxn>
                  <a:cxn ang="0">
                    <a:pos x="888" y="1238"/>
                  </a:cxn>
                  <a:cxn ang="0">
                    <a:pos x="914" y="1308"/>
                  </a:cxn>
                  <a:cxn ang="0">
                    <a:pos x="1336" y="1568"/>
                  </a:cxn>
                  <a:cxn ang="0">
                    <a:pos x="1524" y="1110"/>
                  </a:cxn>
                </a:cxnLst>
                <a:rect l="0" t="0" r="r" b="b"/>
                <a:pathLst>
                  <a:path w="1524" h="1568">
                    <a:moveTo>
                      <a:pt x="1524" y="1110"/>
                    </a:moveTo>
                    <a:lnTo>
                      <a:pt x="1524" y="1110"/>
                    </a:lnTo>
                    <a:lnTo>
                      <a:pt x="1504" y="1050"/>
                    </a:lnTo>
                    <a:lnTo>
                      <a:pt x="1480" y="992"/>
                    </a:lnTo>
                    <a:lnTo>
                      <a:pt x="1456" y="934"/>
                    </a:lnTo>
                    <a:lnTo>
                      <a:pt x="1428" y="878"/>
                    </a:lnTo>
                    <a:lnTo>
                      <a:pt x="1398" y="822"/>
                    </a:lnTo>
                    <a:lnTo>
                      <a:pt x="1368" y="768"/>
                    </a:lnTo>
                    <a:lnTo>
                      <a:pt x="1334" y="716"/>
                    </a:lnTo>
                    <a:lnTo>
                      <a:pt x="1298" y="666"/>
                    </a:lnTo>
                    <a:lnTo>
                      <a:pt x="1262" y="616"/>
                    </a:lnTo>
                    <a:lnTo>
                      <a:pt x="1222" y="568"/>
                    </a:lnTo>
                    <a:lnTo>
                      <a:pt x="1182" y="522"/>
                    </a:lnTo>
                    <a:lnTo>
                      <a:pt x="1138" y="476"/>
                    </a:lnTo>
                    <a:lnTo>
                      <a:pt x="1094" y="432"/>
                    </a:lnTo>
                    <a:lnTo>
                      <a:pt x="1048" y="392"/>
                    </a:lnTo>
                    <a:lnTo>
                      <a:pt x="1000" y="352"/>
                    </a:lnTo>
                    <a:lnTo>
                      <a:pt x="952" y="314"/>
                    </a:lnTo>
                    <a:lnTo>
                      <a:pt x="902" y="278"/>
                    </a:lnTo>
                    <a:lnTo>
                      <a:pt x="850" y="244"/>
                    </a:lnTo>
                    <a:lnTo>
                      <a:pt x="796" y="212"/>
                    </a:lnTo>
                    <a:lnTo>
                      <a:pt x="742" y="182"/>
                    </a:lnTo>
                    <a:lnTo>
                      <a:pt x="686" y="154"/>
                    </a:lnTo>
                    <a:lnTo>
                      <a:pt x="628" y="128"/>
                    </a:lnTo>
                    <a:lnTo>
                      <a:pt x="570" y="104"/>
                    </a:lnTo>
                    <a:lnTo>
                      <a:pt x="510" y="84"/>
                    </a:lnTo>
                    <a:lnTo>
                      <a:pt x="450" y="64"/>
                    </a:lnTo>
                    <a:lnTo>
                      <a:pt x="388" y="48"/>
                    </a:lnTo>
                    <a:lnTo>
                      <a:pt x="326" y="34"/>
                    </a:lnTo>
                    <a:lnTo>
                      <a:pt x="262" y="22"/>
                    </a:lnTo>
                    <a:lnTo>
                      <a:pt x="198" y="12"/>
                    </a:lnTo>
                    <a:lnTo>
                      <a:pt x="132" y="6"/>
                    </a:lnTo>
                    <a:lnTo>
                      <a:pt x="66" y="2"/>
                    </a:lnTo>
                    <a:lnTo>
                      <a:pt x="0" y="0"/>
                    </a:lnTo>
                    <a:lnTo>
                      <a:pt x="0" y="0"/>
                    </a:lnTo>
                    <a:lnTo>
                      <a:pt x="376" y="320"/>
                    </a:lnTo>
                    <a:lnTo>
                      <a:pt x="188" y="480"/>
                    </a:lnTo>
                    <a:lnTo>
                      <a:pt x="0" y="640"/>
                    </a:lnTo>
                    <a:lnTo>
                      <a:pt x="0" y="640"/>
                    </a:lnTo>
                    <a:lnTo>
                      <a:pt x="0" y="640"/>
                    </a:lnTo>
                    <a:lnTo>
                      <a:pt x="40" y="642"/>
                    </a:lnTo>
                    <a:lnTo>
                      <a:pt x="80" y="644"/>
                    </a:lnTo>
                    <a:lnTo>
                      <a:pt x="118" y="648"/>
                    </a:lnTo>
                    <a:lnTo>
                      <a:pt x="158" y="654"/>
                    </a:lnTo>
                    <a:lnTo>
                      <a:pt x="196" y="660"/>
                    </a:lnTo>
                    <a:lnTo>
                      <a:pt x="234" y="668"/>
                    </a:lnTo>
                    <a:lnTo>
                      <a:pt x="270" y="678"/>
                    </a:lnTo>
                    <a:lnTo>
                      <a:pt x="306" y="690"/>
                    </a:lnTo>
                    <a:lnTo>
                      <a:pt x="342" y="704"/>
                    </a:lnTo>
                    <a:lnTo>
                      <a:pt x="378" y="718"/>
                    </a:lnTo>
                    <a:lnTo>
                      <a:pt x="412" y="732"/>
                    </a:lnTo>
                    <a:lnTo>
                      <a:pt x="446" y="750"/>
                    </a:lnTo>
                    <a:lnTo>
                      <a:pt x="478" y="768"/>
                    </a:lnTo>
                    <a:lnTo>
                      <a:pt x="510" y="788"/>
                    </a:lnTo>
                    <a:lnTo>
                      <a:pt x="542" y="808"/>
                    </a:lnTo>
                    <a:lnTo>
                      <a:pt x="572" y="830"/>
                    </a:lnTo>
                    <a:lnTo>
                      <a:pt x="602" y="852"/>
                    </a:lnTo>
                    <a:lnTo>
                      <a:pt x="630" y="876"/>
                    </a:lnTo>
                    <a:lnTo>
                      <a:pt x="658" y="900"/>
                    </a:lnTo>
                    <a:lnTo>
                      <a:pt x="684" y="926"/>
                    </a:lnTo>
                    <a:lnTo>
                      <a:pt x="710" y="954"/>
                    </a:lnTo>
                    <a:lnTo>
                      <a:pt x="734" y="982"/>
                    </a:lnTo>
                    <a:lnTo>
                      <a:pt x="758" y="1010"/>
                    </a:lnTo>
                    <a:lnTo>
                      <a:pt x="780" y="1040"/>
                    </a:lnTo>
                    <a:lnTo>
                      <a:pt x="802" y="1072"/>
                    </a:lnTo>
                    <a:lnTo>
                      <a:pt x="822" y="1102"/>
                    </a:lnTo>
                    <a:lnTo>
                      <a:pt x="840" y="1136"/>
                    </a:lnTo>
                    <a:lnTo>
                      <a:pt x="858" y="1168"/>
                    </a:lnTo>
                    <a:lnTo>
                      <a:pt x="874" y="1202"/>
                    </a:lnTo>
                    <a:lnTo>
                      <a:pt x="888" y="1238"/>
                    </a:lnTo>
                    <a:lnTo>
                      <a:pt x="902" y="1272"/>
                    </a:lnTo>
                    <a:lnTo>
                      <a:pt x="914" y="1308"/>
                    </a:lnTo>
                    <a:lnTo>
                      <a:pt x="1126" y="1438"/>
                    </a:lnTo>
                    <a:lnTo>
                      <a:pt x="1336" y="1568"/>
                    </a:lnTo>
                    <a:lnTo>
                      <a:pt x="1430" y="1338"/>
                    </a:lnTo>
                    <a:lnTo>
                      <a:pt x="1524" y="1110"/>
                    </a:lnTo>
                    <a:close/>
                  </a:path>
                </a:pathLst>
              </a:custGeom>
              <a:solidFill>
                <a:schemeClr val="accent1"/>
              </a:solidFill>
              <a:ln w="1270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13" name="Freeform 4">
                <a:extLst>
                  <a:ext uri="{FF2B5EF4-FFF2-40B4-BE49-F238E27FC236}">
                    <a16:creationId xmlns:a16="http://schemas.microsoft.com/office/drawing/2014/main" id="{B28B7F18-32C5-E3C9-E805-D5DC888375A3}"/>
                  </a:ext>
                </a:extLst>
              </p:cNvPr>
              <p:cNvSpPr>
                <a:spLocks/>
              </p:cNvSpPr>
              <p:nvPr/>
            </p:nvSpPr>
            <p:spPr bwMode="auto">
              <a:xfrm>
                <a:off x="2841625" y="5273675"/>
                <a:ext cx="3178175" cy="1314450"/>
              </a:xfrm>
              <a:custGeom>
                <a:avLst/>
                <a:gdLst/>
                <a:ahLst/>
                <a:cxnLst>
                  <a:cxn ang="0">
                    <a:pos x="116" y="518"/>
                  </a:cxn>
                  <a:cxn ang="0">
                    <a:pos x="222" y="590"/>
                  </a:cxn>
                  <a:cxn ang="0">
                    <a:pos x="332" y="650"/>
                  </a:cxn>
                  <a:cxn ang="0">
                    <a:pos x="444" y="704"/>
                  </a:cxn>
                  <a:cxn ang="0">
                    <a:pos x="560" y="746"/>
                  </a:cxn>
                  <a:cxn ang="0">
                    <a:pos x="680" y="782"/>
                  </a:cxn>
                  <a:cxn ang="0">
                    <a:pos x="802" y="806"/>
                  </a:cxn>
                  <a:cxn ang="0">
                    <a:pos x="924" y="822"/>
                  </a:cxn>
                  <a:cxn ang="0">
                    <a:pos x="1048" y="828"/>
                  </a:cxn>
                  <a:cxn ang="0">
                    <a:pos x="1172" y="824"/>
                  </a:cxn>
                  <a:cxn ang="0">
                    <a:pos x="1296" y="810"/>
                  </a:cxn>
                  <a:cxn ang="0">
                    <a:pos x="1420" y="788"/>
                  </a:cxn>
                  <a:cxn ang="0">
                    <a:pos x="1540" y="754"/>
                  </a:cxn>
                  <a:cxn ang="0">
                    <a:pos x="1660" y="712"/>
                  </a:cxn>
                  <a:cxn ang="0">
                    <a:pos x="1778" y="658"/>
                  </a:cxn>
                  <a:cxn ang="0">
                    <a:pos x="1892" y="594"/>
                  </a:cxn>
                  <a:cxn ang="0">
                    <a:pos x="2002" y="522"/>
                  </a:cxn>
                  <a:cxn ang="0">
                    <a:pos x="1510" y="484"/>
                  </a:cxn>
                  <a:cxn ang="0">
                    <a:pos x="1626" y="4"/>
                  </a:cxn>
                  <a:cxn ang="0">
                    <a:pos x="1626" y="4"/>
                  </a:cxn>
                  <a:cxn ang="0">
                    <a:pos x="1560" y="48"/>
                  </a:cxn>
                  <a:cxn ang="0">
                    <a:pos x="1492" y="86"/>
                  </a:cxn>
                  <a:cxn ang="0">
                    <a:pos x="1420" y="118"/>
                  </a:cxn>
                  <a:cxn ang="0">
                    <a:pos x="1348" y="144"/>
                  </a:cxn>
                  <a:cxn ang="0">
                    <a:pos x="1276" y="164"/>
                  </a:cxn>
                  <a:cxn ang="0">
                    <a:pos x="1202" y="178"/>
                  </a:cxn>
                  <a:cxn ang="0">
                    <a:pos x="1126" y="184"/>
                  </a:cxn>
                  <a:cxn ang="0">
                    <a:pos x="1052" y="188"/>
                  </a:cxn>
                  <a:cxn ang="0">
                    <a:pos x="978" y="184"/>
                  </a:cxn>
                  <a:cxn ang="0">
                    <a:pos x="904" y="174"/>
                  </a:cxn>
                  <a:cxn ang="0">
                    <a:pos x="832" y="160"/>
                  </a:cxn>
                  <a:cxn ang="0">
                    <a:pos x="760" y="138"/>
                  </a:cxn>
                  <a:cxn ang="0">
                    <a:pos x="690" y="112"/>
                  </a:cxn>
                  <a:cxn ang="0">
                    <a:pos x="622" y="80"/>
                  </a:cxn>
                  <a:cxn ang="0">
                    <a:pos x="556" y="44"/>
                  </a:cxn>
                  <a:cxn ang="0">
                    <a:pos x="494" y="0"/>
                  </a:cxn>
                  <a:cxn ang="0">
                    <a:pos x="0" y="40"/>
                  </a:cxn>
                  <a:cxn ang="0">
                    <a:pos x="116" y="518"/>
                  </a:cxn>
                </a:cxnLst>
                <a:rect l="0" t="0" r="r" b="b"/>
                <a:pathLst>
                  <a:path w="2002" h="828">
                    <a:moveTo>
                      <a:pt x="116" y="518"/>
                    </a:moveTo>
                    <a:lnTo>
                      <a:pt x="116" y="518"/>
                    </a:lnTo>
                    <a:lnTo>
                      <a:pt x="168" y="556"/>
                    </a:lnTo>
                    <a:lnTo>
                      <a:pt x="222" y="590"/>
                    </a:lnTo>
                    <a:lnTo>
                      <a:pt x="276" y="622"/>
                    </a:lnTo>
                    <a:lnTo>
                      <a:pt x="332" y="650"/>
                    </a:lnTo>
                    <a:lnTo>
                      <a:pt x="388" y="678"/>
                    </a:lnTo>
                    <a:lnTo>
                      <a:pt x="444" y="704"/>
                    </a:lnTo>
                    <a:lnTo>
                      <a:pt x="502" y="726"/>
                    </a:lnTo>
                    <a:lnTo>
                      <a:pt x="560" y="746"/>
                    </a:lnTo>
                    <a:lnTo>
                      <a:pt x="620" y="766"/>
                    </a:lnTo>
                    <a:lnTo>
                      <a:pt x="680" y="782"/>
                    </a:lnTo>
                    <a:lnTo>
                      <a:pt x="740" y="794"/>
                    </a:lnTo>
                    <a:lnTo>
                      <a:pt x="802" y="806"/>
                    </a:lnTo>
                    <a:lnTo>
                      <a:pt x="862" y="814"/>
                    </a:lnTo>
                    <a:lnTo>
                      <a:pt x="924" y="822"/>
                    </a:lnTo>
                    <a:lnTo>
                      <a:pt x="986" y="826"/>
                    </a:lnTo>
                    <a:lnTo>
                      <a:pt x="1048" y="828"/>
                    </a:lnTo>
                    <a:lnTo>
                      <a:pt x="1110" y="826"/>
                    </a:lnTo>
                    <a:lnTo>
                      <a:pt x="1172" y="824"/>
                    </a:lnTo>
                    <a:lnTo>
                      <a:pt x="1234" y="818"/>
                    </a:lnTo>
                    <a:lnTo>
                      <a:pt x="1296" y="810"/>
                    </a:lnTo>
                    <a:lnTo>
                      <a:pt x="1358" y="800"/>
                    </a:lnTo>
                    <a:lnTo>
                      <a:pt x="1420" y="788"/>
                    </a:lnTo>
                    <a:lnTo>
                      <a:pt x="1480" y="772"/>
                    </a:lnTo>
                    <a:lnTo>
                      <a:pt x="1540" y="754"/>
                    </a:lnTo>
                    <a:lnTo>
                      <a:pt x="1600" y="734"/>
                    </a:lnTo>
                    <a:lnTo>
                      <a:pt x="1660" y="712"/>
                    </a:lnTo>
                    <a:lnTo>
                      <a:pt x="1720" y="686"/>
                    </a:lnTo>
                    <a:lnTo>
                      <a:pt x="1778" y="658"/>
                    </a:lnTo>
                    <a:lnTo>
                      <a:pt x="1836" y="628"/>
                    </a:lnTo>
                    <a:lnTo>
                      <a:pt x="1892" y="594"/>
                    </a:lnTo>
                    <a:lnTo>
                      <a:pt x="1948" y="560"/>
                    </a:lnTo>
                    <a:lnTo>
                      <a:pt x="2002" y="522"/>
                    </a:lnTo>
                    <a:lnTo>
                      <a:pt x="2002" y="522"/>
                    </a:lnTo>
                    <a:lnTo>
                      <a:pt x="1510" y="484"/>
                    </a:lnTo>
                    <a:lnTo>
                      <a:pt x="1568" y="244"/>
                    </a:lnTo>
                    <a:lnTo>
                      <a:pt x="1626" y="4"/>
                    </a:lnTo>
                    <a:lnTo>
                      <a:pt x="1626" y="4"/>
                    </a:lnTo>
                    <a:lnTo>
                      <a:pt x="1626" y="4"/>
                    </a:lnTo>
                    <a:lnTo>
                      <a:pt x="1592" y="26"/>
                    </a:lnTo>
                    <a:lnTo>
                      <a:pt x="1560" y="48"/>
                    </a:lnTo>
                    <a:lnTo>
                      <a:pt x="1526" y="68"/>
                    </a:lnTo>
                    <a:lnTo>
                      <a:pt x="1492" y="86"/>
                    </a:lnTo>
                    <a:lnTo>
                      <a:pt x="1456" y="102"/>
                    </a:lnTo>
                    <a:lnTo>
                      <a:pt x="1420" y="118"/>
                    </a:lnTo>
                    <a:lnTo>
                      <a:pt x="1384" y="132"/>
                    </a:lnTo>
                    <a:lnTo>
                      <a:pt x="1348" y="144"/>
                    </a:lnTo>
                    <a:lnTo>
                      <a:pt x="1312" y="154"/>
                    </a:lnTo>
                    <a:lnTo>
                      <a:pt x="1276" y="164"/>
                    </a:lnTo>
                    <a:lnTo>
                      <a:pt x="1238" y="170"/>
                    </a:lnTo>
                    <a:lnTo>
                      <a:pt x="1202" y="178"/>
                    </a:lnTo>
                    <a:lnTo>
                      <a:pt x="1164" y="182"/>
                    </a:lnTo>
                    <a:lnTo>
                      <a:pt x="1126" y="184"/>
                    </a:lnTo>
                    <a:lnTo>
                      <a:pt x="1090" y="186"/>
                    </a:lnTo>
                    <a:lnTo>
                      <a:pt x="1052" y="188"/>
                    </a:lnTo>
                    <a:lnTo>
                      <a:pt x="1016" y="186"/>
                    </a:lnTo>
                    <a:lnTo>
                      <a:pt x="978" y="184"/>
                    </a:lnTo>
                    <a:lnTo>
                      <a:pt x="940" y="180"/>
                    </a:lnTo>
                    <a:lnTo>
                      <a:pt x="904" y="174"/>
                    </a:lnTo>
                    <a:lnTo>
                      <a:pt x="868" y="168"/>
                    </a:lnTo>
                    <a:lnTo>
                      <a:pt x="832" y="160"/>
                    </a:lnTo>
                    <a:lnTo>
                      <a:pt x="796" y="150"/>
                    </a:lnTo>
                    <a:lnTo>
                      <a:pt x="760" y="138"/>
                    </a:lnTo>
                    <a:lnTo>
                      <a:pt x="724" y="126"/>
                    </a:lnTo>
                    <a:lnTo>
                      <a:pt x="690" y="112"/>
                    </a:lnTo>
                    <a:lnTo>
                      <a:pt x="656" y="98"/>
                    </a:lnTo>
                    <a:lnTo>
                      <a:pt x="622" y="80"/>
                    </a:lnTo>
                    <a:lnTo>
                      <a:pt x="588" y="62"/>
                    </a:lnTo>
                    <a:lnTo>
                      <a:pt x="556" y="44"/>
                    </a:lnTo>
                    <a:lnTo>
                      <a:pt x="524" y="22"/>
                    </a:lnTo>
                    <a:lnTo>
                      <a:pt x="494" y="0"/>
                    </a:lnTo>
                    <a:lnTo>
                      <a:pt x="246" y="20"/>
                    </a:lnTo>
                    <a:lnTo>
                      <a:pt x="0" y="40"/>
                    </a:lnTo>
                    <a:lnTo>
                      <a:pt x="58" y="280"/>
                    </a:lnTo>
                    <a:lnTo>
                      <a:pt x="116" y="518"/>
                    </a:lnTo>
                    <a:close/>
                  </a:path>
                </a:pathLst>
              </a:custGeom>
              <a:solidFill>
                <a:schemeClr val="accent3"/>
              </a:solidFill>
              <a:ln w="1270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14" name="Freeform 5">
                <a:extLst>
                  <a:ext uri="{FF2B5EF4-FFF2-40B4-BE49-F238E27FC236}">
                    <a16:creationId xmlns:a16="http://schemas.microsoft.com/office/drawing/2014/main" id="{48F43528-8902-900E-2A4E-F58974864C10}"/>
                  </a:ext>
                </a:extLst>
              </p:cNvPr>
              <p:cNvSpPr>
                <a:spLocks/>
              </p:cNvSpPr>
              <p:nvPr/>
            </p:nvSpPr>
            <p:spPr bwMode="auto">
              <a:xfrm>
                <a:off x="2105025" y="1492250"/>
                <a:ext cx="3019425" cy="2070100"/>
              </a:xfrm>
              <a:custGeom>
                <a:avLst/>
                <a:gdLst/>
                <a:ahLst/>
                <a:cxnLst>
                  <a:cxn ang="0">
                    <a:pos x="1526" y="0"/>
                  </a:cxn>
                  <a:cxn ang="0">
                    <a:pos x="1400" y="6"/>
                  </a:cxn>
                  <a:cxn ang="0">
                    <a:pos x="1276" y="20"/>
                  </a:cxn>
                  <a:cxn ang="0">
                    <a:pos x="1154" y="44"/>
                  </a:cxn>
                  <a:cxn ang="0">
                    <a:pos x="1034" y="76"/>
                  </a:cxn>
                  <a:cxn ang="0">
                    <a:pos x="918" y="120"/>
                  </a:cxn>
                  <a:cxn ang="0">
                    <a:pos x="804" y="170"/>
                  </a:cxn>
                  <a:cxn ang="0">
                    <a:pos x="696" y="230"/>
                  </a:cxn>
                  <a:cxn ang="0">
                    <a:pos x="592" y="298"/>
                  </a:cxn>
                  <a:cxn ang="0">
                    <a:pos x="494" y="374"/>
                  </a:cxn>
                  <a:cxn ang="0">
                    <a:pos x="402" y="458"/>
                  </a:cxn>
                  <a:cxn ang="0">
                    <a:pos x="316" y="548"/>
                  </a:cxn>
                  <a:cxn ang="0">
                    <a:pos x="236" y="648"/>
                  </a:cxn>
                  <a:cxn ang="0">
                    <a:pos x="164" y="752"/>
                  </a:cxn>
                  <a:cxn ang="0">
                    <a:pos x="102" y="864"/>
                  </a:cxn>
                  <a:cxn ang="0">
                    <a:pos x="46" y="982"/>
                  </a:cxn>
                  <a:cxn ang="0">
                    <a:pos x="0" y="1106"/>
                  </a:cxn>
                  <a:cxn ang="0">
                    <a:pos x="420" y="848"/>
                  </a:cxn>
                  <a:cxn ang="0">
                    <a:pos x="608" y="1304"/>
                  </a:cxn>
                  <a:cxn ang="0">
                    <a:pos x="608" y="1304"/>
                  </a:cxn>
                  <a:cxn ang="0">
                    <a:pos x="636" y="1230"/>
                  </a:cxn>
                  <a:cxn ang="0">
                    <a:pos x="670" y="1158"/>
                  </a:cxn>
                  <a:cxn ang="0">
                    <a:pos x="708" y="1092"/>
                  </a:cxn>
                  <a:cxn ang="0">
                    <a:pos x="750" y="1028"/>
                  </a:cxn>
                  <a:cxn ang="0">
                    <a:pos x="798" y="970"/>
                  </a:cxn>
                  <a:cxn ang="0">
                    <a:pos x="850" y="914"/>
                  </a:cxn>
                  <a:cxn ang="0">
                    <a:pos x="906" y="864"/>
                  </a:cxn>
                  <a:cxn ang="0">
                    <a:pos x="964" y="818"/>
                  </a:cxn>
                  <a:cxn ang="0">
                    <a:pos x="1028" y="778"/>
                  </a:cxn>
                  <a:cxn ang="0">
                    <a:pos x="1092" y="742"/>
                  </a:cxn>
                  <a:cxn ang="0">
                    <a:pos x="1160" y="712"/>
                  </a:cxn>
                  <a:cxn ang="0">
                    <a:pos x="1230" y="686"/>
                  </a:cxn>
                  <a:cxn ang="0">
                    <a:pos x="1302" y="666"/>
                  </a:cxn>
                  <a:cxn ang="0">
                    <a:pos x="1376" y="652"/>
                  </a:cxn>
                  <a:cxn ang="0">
                    <a:pos x="1450" y="644"/>
                  </a:cxn>
                  <a:cxn ang="0">
                    <a:pos x="1526" y="640"/>
                  </a:cxn>
                  <a:cxn ang="0">
                    <a:pos x="1902" y="320"/>
                  </a:cxn>
                  <a:cxn ang="0">
                    <a:pos x="1526" y="0"/>
                  </a:cxn>
                </a:cxnLst>
                <a:rect l="0" t="0" r="r" b="b"/>
                <a:pathLst>
                  <a:path w="1902" h="1304">
                    <a:moveTo>
                      <a:pt x="1526" y="0"/>
                    </a:moveTo>
                    <a:lnTo>
                      <a:pt x="1526" y="0"/>
                    </a:lnTo>
                    <a:lnTo>
                      <a:pt x="1464" y="2"/>
                    </a:lnTo>
                    <a:lnTo>
                      <a:pt x="1400" y="6"/>
                    </a:lnTo>
                    <a:lnTo>
                      <a:pt x="1338" y="12"/>
                    </a:lnTo>
                    <a:lnTo>
                      <a:pt x="1276" y="20"/>
                    </a:lnTo>
                    <a:lnTo>
                      <a:pt x="1214" y="30"/>
                    </a:lnTo>
                    <a:lnTo>
                      <a:pt x="1154" y="44"/>
                    </a:lnTo>
                    <a:lnTo>
                      <a:pt x="1094" y="60"/>
                    </a:lnTo>
                    <a:lnTo>
                      <a:pt x="1034" y="76"/>
                    </a:lnTo>
                    <a:lnTo>
                      <a:pt x="974" y="96"/>
                    </a:lnTo>
                    <a:lnTo>
                      <a:pt x="918" y="120"/>
                    </a:lnTo>
                    <a:lnTo>
                      <a:pt x="860" y="144"/>
                    </a:lnTo>
                    <a:lnTo>
                      <a:pt x="804" y="170"/>
                    </a:lnTo>
                    <a:lnTo>
                      <a:pt x="750" y="200"/>
                    </a:lnTo>
                    <a:lnTo>
                      <a:pt x="696" y="230"/>
                    </a:lnTo>
                    <a:lnTo>
                      <a:pt x="644" y="264"/>
                    </a:lnTo>
                    <a:lnTo>
                      <a:pt x="592" y="298"/>
                    </a:lnTo>
                    <a:lnTo>
                      <a:pt x="542" y="336"/>
                    </a:lnTo>
                    <a:lnTo>
                      <a:pt x="494" y="374"/>
                    </a:lnTo>
                    <a:lnTo>
                      <a:pt x="448" y="416"/>
                    </a:lnTo>
                    <a:lnTo>
                      <a:pt x="402" y="458"/>
                    </a:lnTo>
                    <a:lnTo>
                      <a:pt x="358" y="502"/>
                    </a:lnTo>
                    <a:lnTo>
                      <a:pt x="316" y="548"/>
                    </a:lnTo>
                    <a:lnTo>
                      <a:pt x="276" y="598"/>
                    </a:lnTo>
                    <a:lnTo>
                      <a:pt x="236" y="648"/>
                    </a:lnTo>
                    <a:lnTo>
                      <a:pt x="200" y="698"/>
                    </a:lnTo>
                    <a:lnTo>
                      <a:pt x="164" y="752"/>
                    </a:lnTo>
                    <a:lnTo>
                      <a:pt x="132" y="808"/>
                    </a:lnTo>
                    <a:lnTo>
                      <a:pt x="102" y="864"/>
                    </a:lnTo>
                    <a:lnTo>
                      <a:pt x="72" y="922"/>
                    </a:lnTo>
                    <a:lnTo>
                      <a:pt x="46" y="982"/>
                    </a:lnTo>
                    <a:lnTo>
                      <a:pt x="22" y="1044"/>
                    </a:lnTo>
                    <a:lnTo>
                      <a:pt x="0" y="1106"/>
                    </a:lnTo>
                    <a:lnTo>
                      <a:pt x="0" y="1106"/>
                    </a:lnTo>
                    <a:lnTo>
                      <a:pt x="420" y="848"/>
                    </a:lnTo>
                    <a:lnTo>
                      <a:pt x="514" y="1076"/>
                    </a:lnTo>
                    <a:lnTo>
                      <a:pt x="608" y="1304"/>
                    </a:lnTo>
                    <a:lnTo>
                      <a:pt x="608" y="1304"/>
                    </a:lnTo>
                    <a:lnTo>
                      <a:pt x="608" y="1304"/>
                    </a:lnTo>
                    <a:lnTo>
                      <a:pt x="622" y="1266"/>
                    </a:lnTo>
                    <a:lnTo>
                      <a:pt x="636" y="1230"/>
                    </a:lnTo>
                    <a:lnTo>
                      <a:pt x="652" y="1194"/>
                    </a:lnTo>
                    <a:lnTo>
                      <a:pt x="670" y="1158"/>
                    </a:lnTo>
                    <a:lnTo>
                      <a:pt x="688" y="1124"/>
                    </a:lnTo>
                    <a:lnTo>
                      <a:pt x="708" y="1092"/>
                    </a:lnTo>
                    <a:lnTo>
                      <a:pt x="728" y="1060"/>
                    </a:lnTo>
                    <a:lnTo>
                      <a:pt x="750" y="1028"/>
                    </a:lnTo>
                    <a:lnTo>
                      <a:pt x="774" y="998"/>
                    </a:lnTo>
                    <a:lnTo>
                      <a:pt x="798" y="970"/>
                    </a:lnTo>
                    <a:lnTo>
                      <a:pt x="824" y="942"/>
                    </a:lnTo>
                    <a:lnTo>
                      <a:pt x="850" y="914"/>
                    </a:lnTo>
                    <a:lnTo>
                      <a:pt x="878" y="888"/>
                    </a:lnTo>
                    <a:lnTo>
                      <a:pt x="906" y="864"/>
                    </a:lnTo>
                    <a:lnTo>
                      <a:pt x="934" y="840"/>
                    </a:lnTo>
                    <a:lnTo>
                      <a:pt x="964" y="818"/>
                    </a:lnTo>
                    <a:lnTo>
                      <a:pt x="996" y="798"/>
                    </a:lnTo>
                    <a:lnTo>
                      <a:pt x="1028" y="778"/>
                    </a:lnTo>
                    <a:lnTo>
                      <a:pt x="1060" y="760"/>
                    </a:lnTo>
                    <a:lnTo>
                      <a:pt x="1092" y="742"/>
                    </a:lnTo>
                    <a:lnTo>
                      <a:pt x="1126" y="726"/>
                    </a:lnTo>
                    <a:lnTo>
                      <a:pt x="1160" y="712"/>
                    </a:lnTo>
                    <a:lnTo>
                      <a:pt x="1194" y="698"/>
                    </a:lnTo>
                    <a:lnTo>
                      <a:pt x="1230" y="686"/>
                    </a:lnTo>
                    <a:lnTo>
                      <a:pt x="1266" y="676"/>
                    </a:lnTo>
                    <a:lnTo>
                      <a:pt x="1302" y="666"/>
                    </a:lnTo>
                    <a:lnTo>
                      <a:pt x="1338" y="658"/>
                    </a:lnTo>
                    <a:lnTo>
                      <a:pt x="1376" y="652"/>
                    </a:lnTo>
                    <a:lnTo>
                      <a:pt x="1414" y="646"/>
                    </a:lnTo>
                    <a:lnTo>
                      <a:pt x="1450" y="644"/>
                    </a:lnTo>
                    <a:lnTo>
                      <a:pt x="1488" y="642"/>
                    </a:lnTo>
                    <a:lnTo>
                      <a:pt x="1526" y="640"/>
                    </a:lnTo>
                    <a:lnTo>
                      <a:pt x="1714" y="480"/>
                    </a:lnTo>
                    <a:lnTo>
                      <a:pt x="1902" y="320"/>
                    </a:lnTo>
                    <a:lnTo>
                      <a:pt x="1714" y="160"/>
                    </a:lnTo>
                    <a:lnTo>
                      <a:pt x="1526" y="0"/>
                    </a:lnTo>
                    <a:close/>
                  </a:path>
                </a:pathLst>
              </a:custGeom>
              <a:solidFill>
                <a:schemeClr val="tx2"/>
              </a:solidFill>
              <a:ln w="1270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15" name="Freeform 6">
                <a:extLst>
                  <a:ext uri="{FF2B5EF4-FFF2-40B4-BE49-F238E27FC236}">
                    <a16:creationId xmlns:a16="http://schemas.microsoft.com/office/drawing/2014/main" id="{4AD4ED62-6128-260A-A6C9-3CA54A4E676C}"/>
                  </a:ext>
                </a:extLst>
              </p:cNvPr>
              <p:cNvSpPr>
                <a:spLocks/>
              </p:cNvSpPr>
              <p:nvPr/>
            </p:nvSpPr>
            <p:spPr bwMode="auto">
              <a:xfrm>
                <a:off x="1978025" y="2838450"/>
                <a:ext cx="1644650" cy="3257550"/>
              </a:xfrm>
              <a:custGeom>
                <a:avLst/>
                <a:gdLst/>
                <a:ahLst/>
                <a:cxnLst>
                  <a:cxn ang="0">
                    <a:pos x="80" y="260"/>
                  </a:cxn>
                  <a:cxn ang="0">
                    <a:pos x="46" y="380"/>
                  </a:cxn>
                  <a:cxn ang="0">
                    <a:pos x="22" y="504"/>
                  </a:cxn>
                  <a:cxn ang="0">
                    <a:pos x="6" y="628"/>
                  </a:cxn>
                  <a:cxn ang="0">
                    <a:pos x="0" y="752"/>
                  </a:cxn>
                  <a:cxn ang="0">
                    <a:pos x="6" y="876"/>
                  </a:cxn>
                  <a:cxn ang="0">
                    <a:pos x="20" y="998"/>
                  </a:cxn>
                  <a:cxn ang="0">
                    <a:pos x="42" y="1120"/>
                  </a:cxn>
                  <a:cxn ang="0">
                    <a:pos x="74" y="1240"/>
                  </a:cxn>
                  <a:cxn ang="0">
                    <a:pos x="116" y="1356"/>
                  </a:cxn>
                  <a:cxn ang="0">
                    <a:pos x="168" y="1470"/>
                  </a:cxn>
                  <a:cxn ang="0">
                    <a:pos x="228" y="1580"/>
                  </a:cxn>
                  <a:cxn ang="0">
                    <a:pos x="296" y="1686"/>
                  </a:cxn>
                  <a:cxn ang="0">
                    <a:pos x="374" y="1786"/>
                  </a:cxn>
                  <a:cxn ang="0">
                    <a:pos x="462" y="1882"/>
                  </a:cxn>
                  <a:cxn ang="0">
                    <a:pos x="556" y="1970"/>
                  </a:cxn>
                  <a:cxn ang="0">
                    <a:pos x="660" y="2052"/>
                  </a:cxn>
                  <a:cxn ang="0">
                    <a:pos x="544" y="1574"/>
                  </a:cxn>
                  <a:cxn ang="0">
                    <a:pos x="1036" y="1536"/>
                  </a:cxn>
                  <a:cxn ang="0">
                    <a:pos x="1036" y="1536"/>
                  </a:cxn>
                  <a:cxn ang="0">
                    <a:pos x="974" y="1486"/>
                  </a:cxn>
                  <a:cxn ang="0">
                    <a:pos x="918" y="1432"/>
                  </a:cxn>
                  <a:cxn ang="0">
                    <a:pos x="866" y="1376"/>
                  </a:cxn>
                  <a:cxn ang="0">
                    <a:pos x="818" y="1314"/>
                  </a:cxn>
                  <a:cxn ang="0">
                    <a:pos x="776" y="1252"/>
                  </a:cxn>
                  <a:cxn ang="0">
                    <a:pos x="740" y="1186"/>
                  </a:cxn>
                  <a:cxn ang="0">
                    <a:pos x="710" y="1116"/>
                  </a:cxn>
                  <a:cxn ang="0">
                    <a:pos x="686" y="1046"/>
                  </a:cxn>
                  <a:cxn ang="0">
                    <a:pos x="666" y="974"/>
                  </a:cxn>
                  <a:cxn ang="0">
                    <a:pos x="652" y="902"/>
                  </a:cxn>
                  <a:cxn ang="0">
                    <a:pos x="644" y="828"/>
                  </a:cxn>
                  <a:cxn ang="0">
                    <a:pos x="640" y="754"/>
                  </a:cxn>
                  <a:cxn ang="0">
                    <a:pos x="644" y="678"/>
                  </a:cxn>
                  <a:cxn ang="0">
                    <a:pos x="654" y="604"/>
                  </a:cxn>
                  <a:cxn ang="0">
                    <a:pos x="668" y="530"/>
                  </a:cxn>
                  <a:cxn ang="0">
                    <a:pos x="690" y="458"/>
                  </a:cxn>
                  <a:cxn ang="0">
                    <a:pos x="500" y="0"/>
                  </a:cxn>
                  <a:cxn ang="0">
                    <a:pos x="80" y="260"/>
                  </a:cxn>
                </a:cxnLst>
                <a:rect l="0" t="0" r="r" b="b"/>
                <a:pathLst>
                  <a:path w="1036" h="2052">
                    <a:moveTo>
                      <a:pt x="80" y="260"/>
                    </a:moveTo>
                    <a:lnTo>
                      <a:pt x="80" y="260"/>
                    </a:lnTo>
                    <a:lnTo>
                      <a:pt x="62" y="320"/>
                    </a:lnTo>
                    <a:lnTo>
                      <a:pt x="46" y="380"/>
                    </a:lnTo>
                    <a:lnTo>
                      <a:pt x="32" y="442"/>
                    </a:lnTo>
                    <a:lnTo>
                      <a:pt x="22" y="504"/>
                    </a:lnTo>
                    <a:lnTo>
                      <a:pt x="12" y="566"/>
                    </a:lnTo>
                    <a:lnTo>
                      <a:pt x="6" y="628"/>
                    </a:lnTo>
                    <a:lnTo>
                      <a:pt x="2" y="690"/>
                    </a:lnTo>
                    <a:lnTo>
                      <a:pt x="0" y="752"/>
                    </a:lnTo>
                    <a:lnTo>
                      <a:pt x="2" y="814"/>
                    </a:lnTo>
                    <a:lnTo>
                      <a:pt x="6" y="876"/>
                    </a:lnTo>
                    <a:lnTo>
                      <a:pt x="10" y="938"/>
                    </a:lnTo>
                    <a:lnTo>
                      <a:pt x="20" y="998"/>
                    </a:lnTo>
                    <a:lnTo>
                      <a:pt x="30" y="1060"/>
                    </a:lnTo>
                    <a:lnTo>
                      <a:pt x="42" y="1120"/>
                    </a:lnTo>
                    <a:lnTo>
                      <a:pt x="58" y="1180"/>
                    </a:lnTo>
                    <a:lnTo>
                      <a:pt x="74" y="1240"/>
                    </a:lnTo>
                    <a:lnTo>
                      <a:pt x="94" y="1298"/>
                    </a:lnTo>
                    <a:lnTo>
                      <a:pt x="116" y="1356"/>
                    </a:lnTo>
                    <a:lnTo>
                      <a:pt x="142" y="1414"/>
                    </a:lnTo>
                    <a:lnTo>
                      <a:pt x="168" y="1470"/>
                    </a:lnTo>
                    <a:lnTo>
                      <a:pt x="196" y="1526"/>
                    </a:lnTo>
                    <a:lnTo>
                      <a:pt x="228" y="1580"/>
                    </a:lnTo>
                    <a:lnTo>
                      <a:pt x="262" y="1634"/>
                    </a:lnTo>
                    <a:lnTo>
                      <a:pt x="296" y="1686"/>
                    </a:lnTo>
                    <a:lnTo>
                      <a:pt x="334" y="1738"/>
                    </a:lnTo>
                    <a:lnTo>
                      <a:pt x="374" y="1786"/>
                    </a:lnTo>
                    <a:lnTo>
                      <a:pt x="418" y="1836"/>
                    </a:lnTo>
                    <a:lnTo>
                      <a:pt x="462" y="1882"/>
                    </a:lnTo>
                    <a:lnTo>
                      <a:pt x="508" y="1928"/>
                    </a:lnTo>
                    <a:lnTo>
                      <a:pt x="556" y="1970"/>
                    </a:lnTo>
                    <a:lnTo>
                      <a:pt x="608" y="2012"/>
                    </a:lnTo>
                    <a:lnTo>
                      <a:pt x="660" y="2052"/>
                    </a:lnTo>
                    <a:lnTo>
                      <a:pt x="660" y="2052"/>
                    </a:lnTo>
                    <a:lnTo>
                      <a:pt x="544" y="1574"/>
                    </a:lnTo>
                    <a:lnTo>
                      <a:pt x="790" y="1554"/>
                    </a:lnTo>
                    <a:lnTo>
                      <a:pt x="1036" y="1536"/>
                    </a:lnTo>
                    <a:lnTo>
                      <a:pt x="1036" y="1536"/>
                    </a:lnTo>
                    <a:lnTo>
                      <a:pt x="1036" y="1536"/>
                    </a:lnTo>
                    <a:lnTo>
                      <a:pt x="1006" y="1512"/>
                    </a:lnTo>
                    <a:lnTo>
                      <a:pt x="974" y="1486"/>
                    </a:lnTo>
                    <a:lnTo>
                      <a:pt x="946" y="1460"/>
                    </a:lnTo>
                    <a:lnTo>
                      <a:pt x="918" y="1432"/>
                    </a:lnTo>
                    <a:lnTo>
                      <a:pt x="890" y="1404"/>
                    </a:lnTo>
                    <a:lnTo>
                      <a:pt x="866" y="1376"/>
                    </a:lnTo>
                    <a:lnTo>
                      <a:pt x="842" y="1346"/>
                    </a:lnTo>
                    <a:lnTo>
                      <a:pt x="818" y="1314"/>
                    </a:lnTo>
                    <a:lnTo>
                      <a:pt x="796" y="1284"/>
                    </a:lnTo>
                    <a:lnTo>
                      <a:pt x="776" y="1252"/>
                    </a:lnTo>
                    <a:lnTo>
                      <a:pt x="758" y="1218"/>
                    </a:lnTo>
                    <a:lnTo>
                      <a:pt x="740" y="1186"/>
                    </a:lnTo>
                    <a:lnTo>
                      <a:pt x="724" y="1152"/>
                    </a:lnTo>
                    <a:lnTo>
                      <a:pt x="710" y="1116"/>
                    </a:lnTo>
                    <a:lnTo>
                      <a:pt x="698" y="1082"/>
                    </a:lnTo>
                    <a:lnTo>
                      <a:pt x="686" y="1046"/>
                    </a:lnTo>
                    <a:lnTo>
                      <a:pt x="674" y="1010"/>
                    </a:lnTo>
                    <a:lnTo>
                      <a:pt x="666" y="974"/>
                    </a:lnTo>
                    <a:lnTo>
                      <a:pt x="658" y="938"/>
                    </a:lnTo>
                    <a:lnTo>
                      <a:pt x="652" y="902"/>
                    </a:lnTo>
                    <a:lnTo>
                      <a:pt x="646" y="864"/>
                    </a:lnTo>
                    <a:lnTo>
                      <a:pt x="644" y="828"/>
                    </a:lnTo>
                    <a:lnTo>
                      <a:pt x="642" y="790"/>
                    </a:lnTo>
                    <a:lnTo>
                      <a:pt x="640" y="754"/>
                    </a:lnTo>
                    <a:lnTo>
                      <a:pt x="642" y="716"/>
                    </a:lnTo>
                    <a:lnTo>
                      <a:pt x="644" y="678"/>
                    </a:lnTo>
                    <a:lnTo>
                      <a:pt x="648" y="642"/>
                    </a:lnTo>
                    <a:lnTo>
                      <a:pt x="654" y="604"/>
                    </a:lnTo>
                    <a:lnTo>
                      <a:pt x="660" y="568"/>
                    </a:lnTo>
                    <a:lnTo>
                      <a:pt x="668" y="530"/>
                    </a:lnTo>
                    <a:lnTo>
                      <a:pt x="678" y="494"/>
                    </a:lnTo>
                    <a:lnTo>
                      <a:pt x="690" y="458"/>
                    </a:lnTo>
                    <a:lnTo>
                      <a:pt x="594" y="228"/>
                    </a:lnTo>
                    <a:lnTo>
                      <a:pt x="500" y="0"/>
                    </a:lnTo>
                    <a:lnTo>
                      <a:pt x="290" y="130"/>
                    </a:lnTo>
                    <a:lnTo>
                      <a:pt x="80" y="260"/>
                    </a:lnTo>
                    <a:close/>
                  </a:path>
                </a:pathLst>
              </a:custGeom>
              <a:solidFill>
                <a:schemeClr val="accent2"/>
              </a:solidFill>
              <a:ln w="1270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16" name="Freeform 7">
                <a:extLst>
                  <a:ext uri="{FF2B5EF4-FFF2-40B4-BE49-F238E27FC236}">
                    <a16:creationId xmlns:a16="http://schemas.microsoft.com/office/drawing/2014/main" id="{6871BB2F-434A-5F43-B8ED-7D28DBDACC11}"/>
                  </a:ext>
                </a:extLst>
              </p:cNvPr>
              <p:cNvSpPr>
                <a:spLocks/>
              </p:cNvSpPr>
              <p:nvPr/>
            </p:nvSpPr>
            <p:spPr bwMode="auto">
              <a:xfrm>
                <a:off x="5235575" y="3257550"/>
                <a:ext cx="1835150" cy="2844800"/>
              </a:xfrm>
              <a:custGeom>
                <a:avLst/>
                <a:gdLst/>
                <a:ahLst/>
                <a:cxnLst>
                  <a:cxn ang="0">
                    <a:pos x="492" y="1792"/>
                  </a:cxn>
                  <a:cxn ang="0">
                    <a:pos x="592" y="1714"/>
                  </a:cxn>
                  <a:cxn ang="0">
                    <a:pos x="684" y="1630"/>
                  </a:cxn>
                  <a:cxn ang="0">
                    <a:pos x="770" y="1538"/>
                  </a:cxn>
                  <a:cxn ang="0">
                    <a:pos x="846" y="1440"/>
                  </a:cxn>
                  <a:cxn ang="0">
                    <a:pos x="916" y="1338"/>
                  </a:cxn>
                  <a:cxn ang="0">
                    <a:pos x="976" y="1230"/>
                  </a:cxn>
                  <a:cxn ang="0">
                    <a:pos x="1030" y="1118"/>
                  </a:cxn>
                  <a:cxn ang="0">
                    <a:pos x="1074" y="1002"/>
                  </a:cxn>
                  <a:cxn ang="0">
                    <a:pos x="1108" y="884"/>
                  </a:cxn>
                  <a:cxn ang="0">
                    <a:pos x="1134" y="762"/>
                  </a:cxn>
                  <a:cxn ang="0">
                    <a:pos x="1150" y="636"/>
                  </a:cxn>
                  <a:cxn ang="0">
                    <a:pos x="1156" y="510"/>
                  </a:cxn>
                  <a:cxn ang="0">
                    <a:pos x="1152" y="384"/>
                  </a:cxn>
                  <a:cxn ang="0">
                    <a:pos x="1138" y="256"/>
                  </a:cxn>
                  <a:cxn ang="0">
                    <a:pos x="1114" y="128"/>
                  </a:cxn>
                  <a:cxn ang="0">
                    <a:pos x="1078" y="0"/>
                  </a:cxn>
                  <a:cxn ang="0">
                    <a:pos x="890" y="456"/>
                  </a:cxn>
                  <a:cxn ang="0">
                    <a:pos x="470" y="198"/>
                  </a:cxn>
                  <a:cxn ang="0">
                    <a:pos x="468" y="198"/>
                  </a:cxn>
                  <a:cxn ang="0">
                    <a:pos x="490" y="274"/>
                  </a:cxn>
                  <a:cxn ang="0">
                    <a:pos x="506" y="352"/>
                  </a:cxn>
                  <a:cxn ang="0">
                    <a:pos x="514" y="428"/>
                  </a:cxn>
                  <a:cxn ang="0">
                    <a:pos x="516" y="504"/>
                  </a:cxn>
                  <a:cxn ang="0">
                    <a:pos x="512" y="580"/>
                  </a:cxn>
                  <a:cxn ang="0">
                    <a:pos x="502" y="656"/>
                  </a:cxn>
                  <a:cxn ang="0">
                    <a:pos x="488" y="728"/>
                  </a:cxn>
                  <a:cxn ang="0">
                    <a:pos x="466" y="800"/>
                  </a:cxn>
                  <a:cxn ang="0">
                    <a:pos x="440" y="870"/>
                  </a:cxn>
                  <a:cxn ang="0">
                    <a:pos x="408" y="938"/>
                  </a:cxn>
                  <a:cxn ang="0">
                    <a:pos x="372" y="1002"/>
                  </a:cxn>
                  <a:cxn ang="0">
                    <a:pos x="330" y="1064"/>
                  </a:cxn>
                  <a:cxn ang="0">
                    <a:pos x="282" y="1122"/>
                  </a:cxn>
                  <a:cxn ang="0">
                    <a:pos x="232" y="1176"/>
                  </a:cxn>
                  <a:cxn ang="0">
                    <a:pos x="176" y="1228"/>
                  </a:cxn>
                  <a:cxn ang="0">
                    <a:pos x="116" y="1274"/>
                  </a:cxn>
                  <a:cxn ang="0">
                    <a:pos x="0" y="1756"/>
                  </a:cxn>
                  <a:cxn ang="0">
                    <a:pos x="492" y="1792"/>
                  </a:cxn>
                </a:cxnLst>
                <a:rect l="0" t="0" r="r" b="b"/>
                <a:pathLst>
                  <a:path w="1156" h="1792">
                    <a:moveTo>
                      <a:pt x="492" y="1792"/>
                    </a:moveTo>
                    <a:lnTo>
                      <a:pt x="492" y="1792"/>
                    </a:lnTo>
                    <a:lnTo>
                      <a:pt x="544" y="1754"/>
                    </a:lnTo>
                    <a:lnTo>
                      <a:pt x="592" y="1714"/>
                    </a:lnTo>
                    <a:lnTo>
                      <a:pt x="640" y="1672"/>
                    </a:lnTo>
                    <a:lnTo>
                      <a:pt x="684" y="1630"/>
                    </a:lnTo>
                    <a:lnTo>
                      <a:pt x="728" y="1584"/>
                    </a:lnTo>
                    <a:lnTo>
                      <a:pt x="770" y="1538"/>
                    </a:lnTo>
                    <a:lnTo>
                      <a:pt x="808" y="1490"/>
                    </a:lnTo>
                    <a:lnTo>
                      <a:pt x="846" y="1440"/>
                    </a:lnTo>
                    <a:lnTo>
                      <a:pt x="882" y="1390"/>
                    </a:lnTo>
                    <a:lnTo>
                      <a:pt x="916" y="1338"/>
                    </a:lnTo>
                    <a:lnTo>
                      <a:pt x="948" y="1284"/>
                    </a:lnTo>
                    <a:lnTo>
                      <a:pt x="976" y="1230"/>
                    </a:lnTo>
                    <a:lnTo>
                      <a:pt x="1004" y="1174"/>
                    </a:lnTo>
                    <a:lnTo>
                      <a:pt x="1030" y="1118"/>
                    </a:lnTo>
                    <a:lnTo>
                      <a:pt x="1052" y="1060"/>
                    </a:lnTo>
                    <a:lnTo>
                      <a:pt x="1074" y="1002"/>
                    </a:lnTo>
                    <a:lnTo>
                      <a:pt x="1092" y="944"/>
                    </a:lnTo>
                    <a:lnTo>
                      <a:pt x="1108" y="884"/>
                    </a:lnTo>
                    <a:lnTo>
                      <a:pt x="1122" y="822"/>
                    </a:lnTo>
                    <a:lnTo>
                      <a:pt x="1134" y="762"/>
                    </a:lnTo>
                    <a:lnTo>
                      <a:pt x="1144" y="700"/>
                    </a:lnTo>
                    <a:lnTo>
                      <a:pt x="1150" y="636"/>
                    </a:lnTo>
                    <a:lnTo>
                      <a:pt x="1154" y="574"/>
                    </a:lnTo>
                    <a:lnTo>
                      <a:pt x="1156" y="510"/>
                    </a:lnTo>
                    <a:lnTo>
                      <a:pt x="1156" y="448"/>
                    </a:lnTo>
                    <a:lnTo>
                      <a:pt x="1152" y="384"/>
                    </a:lnTo>
                    <a:lnTo>
                      <a:pt x="1146" y="320"/>
                    </a:lnTo>
                    <a:lnTo>
                      <a:pt x="1138" y="256"/>
                    </a:lnTo>
                    <a:lnTo>
                      <a:pt x="1126" y="192"/>
                    </a:lnTo>
                    <a:lnTo>
                      <a:pt x="1114" y="128"/>
                    </a:lnTo>
                    <a:lnTo>
                      <a:pt x="1096" y="64"/>
                    </a:lnTo>
                    <a:lnTo>
                      <a:pt x="1078" y="0"/>
                    </a:lnTo>
                    <a:lnTo>
                      <a:pt x="1078" y="0"/>
                    </a:lnTo>
                    <a:lnTo>
                      <a:pt x="890" y="456"/>
                    </a:lnTo>
                    <a:lnTo>
                      <a:pt x="680" y="328"/>
                    </a:lnTo>
                    <a:lnTo>
                      <a:pt x="470" y="198"/>
                    </a:lnTo>
                    <a:lnTo>
                      <a:pt x="468" y="198"/>
                    </a:lnTo>
                    <a:lnTo>
                      <a:pt x="468" y="198"/>
                    </a:lnTo>
                    <a:lnTo>
                      <a:pt x="480" y="236"/>
                    </a:lnTo>
                    <a:lnTo>
                      <a:pt x="490" y="274"/>
                    </a:lnTo>
                    <a:lnTo>
                      <a:pt x="498" y="314"/>
                    </a:lnTo>
                    <a:lnTo>
                      <a:pt x="506" y="352"/>
                    </a:lnTo>
                    <a:lnTo>
                      <a:pt x="510" y="390"/>
                    </a:lnTo>
                    <a:lnTo>
                      <a:pt x="514" y="428"/>
                    </a:lnTo>
                    <a:lnTo>
                      <a:pt x="516" y="466"/>
                    </a:lnTo>
                    <a:lnTo>
                      <a:pt x="516" y="504"/>
                    </a:lnTo>
                    <a:lnTo>
                      <a:pt x="514" y="542"/>
                    </a:lnTo>
                    <a:lnTo>
                      <a:pt x="512" y="580"/>
                    </a:lnTo>
                    <a:lnTo>
                      <a:pt x="508" y="618"/>
                    </a:lnTo>
                    <a:lnTo>
                      <a:pt x="502" y="656"/>
                    </a:lnTo>
                    <a:lnTo>
                      <a:pt x="496" y="692"/>
                    </a:lnTo>
                    <a:lnTo>
                      <a:pt x="488" y="728"/>
                    </a:lnTo>
                    <a:lnTo>
                      <a:pt x="478" y="764"/>
                    </a:lnTo>
                    <a:lnTo>
                      <a:pt x="466" y="800"/>
                    </a:lnTo>
                    <a:lnTo>
                      <a:pt x="454" y="836"/>
                    </a:lnTo>
                    <a:lnTo>
                      <a:pt x="440" y="870"/>
                    </a:lnTo>
                    <a:lnTo>
                      <a:pt x="424" y="904"/>
                    </a:lnTo>
                    <a:lnTo>
                      <a:pt x="408" y="938"/>
                    </a:lnTo>
                    <a:lnTo>
                      <a:pt x="390" y="970"/>
                    </a:lnTo>
                    <a:lnTo>
                      <a:pt x="372" y="1002"/>
                    </a:lnTo>
                    <a:lnTo>
                      <a:pt x="350" y="1032"/>
                    </a:lnTo>
                    <a:lnTo>
                      <a:pt x="330" y="1064"/>
                    </a:lnTo>
                    <a:lnTo>
                      <a:pt x="306" y="1094"/>
                    </a:lnTo>
                    <a:lnTo>
                      <a:pt x="282" y="1122"/>
                    </a:lnTo>
                    <a:lnTo>
                      <a:pt x="258" y="1150"/>
                    </a:lnTo>
                    <a:lnTo>
                      <a:pt x="232" y="1176"/>
                    </a:lnTo>
                    <a:lnTo>
                      <a:pt x="204" y="1202"/>
                    </a:lnTo>
                    <a:lnTo>
                      <a:pt x="176" y="1228"/>
                    </a:lnTo>
                    <a:lnTo>
                      <a:pt x="146" y="1252"/>
                    </a:lnTo>
                    <a:lnTo>
                      <a:pt x="116" y="1274"/>
                    </a:lnTo>
                    <a:lnTo>
                      <a:pt x="58" y="1516"/>
                    </a:lnTo>
                    <a:lnTo>
                      <a:pt x="0" y="1756"/>
                    </a:lnTo>
                    <a:lnTo>
                      <a:pt x="246" y="1774"/>
                    </a:lnTo>
                    <a:lnTo>
                      <a:pt x="492" y="1792"/>
                    </a:lnTo>
                    <a:close/>
                  </a:path>
                </a:pathLst>
              </a:custGeom>
              <a:solidFill>
                <a:schemeClr val="accent4"/>
              </a:solidFill>
              <a:ln w="1270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Cambria"/>
                  <a:ea typeface="+mn-ea"/>
                  <a:cs typeface="+mn-cs"/>
                </a:endParaRPr>
              </a:p>
            </p:txBody>
          </p:sp>
        </p:grpSp>
        <p:sp>
          <p:nvSpPr>
            <p:cNvPr id="7" name="TextBox 6">
              <a:extLst>
                <a:ext uri="{FF2B5EF4-FFF2-40B4-BE49-F238E27FC236}">
                  <a16:creationId xmlns:a16="http://schemas.microsoft.com/office/drawing/2014/main" id="{2F4D274B-5AD3-C420-D785-E59079D0B3FA}"/>
                </a:ext>
              </a:extLst>
            </p:cNvPr>
            <p:cNvSpPr txBox="1"/>
            <p:nvPr/>
          </p:nvSpPr>
          <p:spPr>
            <a:xfrm>
              <a:off x="5970322" y="877777"/>
              <a:ext cx="2299720" cy="4422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D5C"/>
                  </a:solidFill>
                  <a:effectLst/>
                  <a:uLnTx/>
                  <a:uFillTx/>
                  <a:ea typeface="+mn-ea"/>
                  <a:cs typeface="+mn-cs"/>
                </a:rPr>
                <a:t>Survey your students</a:t>
              </a:r>
            </a:p>
          </p:txBody>
        </p:sp>
        <p:sp>
          <p:nvSpPr>
            <p:cNvPr id="8" name="TextBox 7">
              <a:extLst>
                <a:ext uri="{FF2B5EF4-FFF2-40B4-BE49-F238E27FC236}">
                  <a16:creationId xmlns:a16="http://schemas.microsoft.com/office/drawing/2014/main" id="{858E71EB-870D-00C2-6DA1-EC620F522F3C}"/>
                </a:ext>
              </a:extLst>
            </p:cNvPr>
            <p:cNvSpPr txBox="1"/>
            <p:nvPr/>
          </p:nvSpPr>
          <p:spPr>
            <a:xfrm>
              <a:off x="1107565" y="879812"/>
              <a:ext cx="2196505" cy="4422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D5C"/>
                  </a:solidFill>
                  <a:effectLst/>
                  <a:uLnTx/>
                  <a:uFillTx/>
                  <a:ea typeface="+mn-ea"/>
                  <a:cs typeface="+mn-cs"/>
                </a:rPr>
                <a:t>Inform the campus</a:t>
              </a:r>
            </a:p>
          </p:txBody>
        </p:sp>
        <p:sp>
          <p:nvSpPr>
            <p:cNvPr id="9" name="TextBox 8">
              <a:extLst>
                <a:ext uri="{FF2B5EF4-FFF2-40B4-BE49-F238E27FC236}">
                  <a16:creationId xmlns:a16="http://schemas.microsoft.com/office/drawing/2014/main" id="{C07F3B91-DF8B-97A1-7BED-96AC00DDB41D}"/>
                </a:ext>
              </a:extLst>
            </p:cNvPr>
            <p:cNvSpPr txBox="1"/>
            <p:nvPr/>
          </p:nvSpPr>
          <p:spPr>
            <a:xfrm>
              <a:off x="6561567" y="3145241"/>
              <a:ext cx="1912797" cy="7639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D5C"/>
                  </a:solidFill>
                  <a:effectLst/>
                  <a:uLnTx/>
                  <a:uFillTx/>
                  <a:ea typeface="+mn-ea"/>
                  <a:cs typeface="+mn-cs"/>
                </a:rPr>
                <a:t>Review and share the results</a:t>
              </a:r>
            </a:p>
          </p:txBody>
        </p:sp>
        <p:sp>
          <p:nvSpPr>
            <p:cNvPr id="10" name="TextBox 9">
              <a:extLst>
                <a:ext uri="{FF2B5EF4-FFF2-40B4-BE49-F238E27FC236}">
                  <a16:creationId xmlns:a16="http://schemas.microsoft.com/office/drawing/2014/main" id="{54FC3800-83B5-FD7F-FC42-63A936A7864E}"/>
                </a:ext>
              </a:extLst>
            </p:cNvPr>
            <p:cNvSpPr txBox="1"/>
            <p:nvPr/>
          </p:nvSpPr>
          <p:spPr>
            <a:xfrm>
              <a:off x="3304070" y="4819323"/>
              <a:ext cx="1820294" cy="4422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D5C"/>
                  </a:solidFill>
                  <a:effectLst/>
                  <a:uLnTx/>
                  <a:uFillTx/>
                  <a:ea typeface="+mn-ea"/>
                  <a:cs typeface="+mn-cs"/>
                </a:rPr>
                <a:t>Explore the data</a:t>
              </a:r>
            </a:p>
          </p:txBody>
        </p:sp>
        <p:sp>
          <p:nvSpPr>
            <p:cNvPr id="11" name="TextBox 10">
              <a:extLst>
                <a:ext uri="{FF2B5EF4-FFF2-40B4-BE49-F238E27FC236}">
                  <a16:creationId xmlns:a16="http://schemas.microsoft.com/office/drawing/2014/main" id="{B47BE423-739C-00E3-C662-ACEF6E3DBD8F}"/>
                </a:ext>
              </a:extLst>
            </p:cNvPr>
            <p:cNvSpPr txBox="1"/>
            <p:nvPr/>
          </p:nvSpPr>
          <p:spPr>
            <a:xfrm>
              <a:off x="457200" y="2695844"/>
              <a:ext cx="2338420" cy="7639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D5C"/>
                  </a:solidFill>
                  <a:effectLst/>
                  <a:uLnTx/>
                  <a:uFillTx/>
                  <a:ea typeface="+mn-ea"/>
                  <a:cs typeface="+mn-cs"/>
                </a:rPr>
                <a:t>Respond to the data with new initiatives</a:t>
              </a:r>
            </a:p>
          </p:txBody>
        </p:sp>
      </p:grpSp>
    </p:spTree>
    <p:extLst>
      <p:ext uri="{BB962C8B-B14F-4D97-AF65-F5344CB8AC3E}">
        <p14:creationId xmlns:p14="http://schemas.microsoft.com/office/powerpoint/2010/main" val="2337057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For a series of short tutorials, visit: </a:t>
            </a:r>
            <a:br>
              <a:rPr lang="en-US" dirty="0"/>
            </a:br>
            <a:r>
              <a:rPr lang="en-US" dirty="0"/>
              <a:t>www.RuffaloNL.com/SatisfactionSurveyTutorials</a:t>
            </a:r>
          </a:p>
        </p:txBody>
      </p:sp>
      <p:pic>
        <p:nvPicPr>
          <p:cNvPr id="6" name="Picture 5"/>
          <p:cNvPicPr>
            <a:picLocks noChangeAspect="1"/>
          </p:cNvPicPr>
          <p:nvPr/>
        </p:nvPicPr>
        <p:blipFill>
          <a:blip r:embed="rId3"/>
          <a:stretch>
            <a:fillRect/>
          </a:stretch>
        </p:blipFill>
        <p:spPr>
          <a:xfrm>
            <a:off x="1606346" y="1298767"/>
            <a:ext cx="5932896" cy="37051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8967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Student Satisfaction Inventory: Infographic</a:t>
            </a:r>
          </a:p>
        </p:txBody>
      </p:sp>
      <p:sp>
        <p:nvSpPr>
          <p:cNvPr id="4" name="Content Placeholder 3"/>
          <p:cNvSpPr>
            <a:spLocks noGrp="1"/>
          </p:cNvSpPr>
          <p:nvPr>
            <p:ph sz="quarter" idx="14"/>
          </p:nvPr>
        </p:nvSpPr>
        <p:spPr>
          <a:xfrm>
            <a:off x="457200" y="1359244"/>
            <a:ext cx="3685309" cy="3075596"/>
          </a:xfrm>
        </p:spPr>
        <p:txBody>
          <a:bodyPr>
            <a:normAutofit/>
          </a:bodyPr>
          <a:lstStyle/>
          <a:p>
            <a:pPr marL="0" indent="0">
              <a:buNone/>
            </a:pPr>
            <a:r>
              <a:rPr lang="en-US" b="1" dirty="0">
                <a:solidFill>
                  <a:schemeClr val="accent2"/>
                </a:solidFill>
              </a:rPr>
              <a:t>Use this PowerPoint template to match the data in the infographic.</a:t>
            </a:r>
          </a:p>
          <a:p>
            <a:pPr marL="0" indent="0">
              <a:buNone/>
            </a:pPr>
            <a:r>
              <a:rPr lang="en-US" dirty="0">
                <a:solidFill>
                  <a:schemeClr val="accent1"/>
                </a:solidFill>
              </a:rPr>
              <a:t>Pull the same data points into this PowerPoint as you are highlighting in the infographic document.</a:t>
            </a:r>
          </a:p>
        </p:txBody>
      </p:sp>
      <p:pic>
        <p:nvPicPr>
          <p:cNvPr id="2" name="Picture 1"/>
          <p:cNvPicPr>
            <a:picLocks noChangeAspect="1"/>
          </p:cNvPicPr>
          <p:nvPr/>
        </p:nvPicPr>
        <p:blipFill>
          <a:blip r:embed="rId3"/>
          <a:stretch>
            <a:fillRect/>
          </a:stretch>
        </p:blipFill>
        <p:spPr>
          <a:xfrm>
            <a:off x="4814287" y="853319"/>
            <a:ext cx="2758012" cy="4087446"/>
          </a:xfrm>
          <a:prstGeom prst="rect">
            <a:avLst/>
          </a:prstGeom>
        </p:spPr>
      </p:pic>
    </p:spTree>
    <p:extLst>
      <p:ext uri="{BB962C8B-B14F-4D97-AF65-F5344CB8AC3E}">
        <p14:creationId xmlns:p14="http://schemas.microsoft.com/office/powerpoint/2010/main" val="1304753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78D6C-DFB3-BCCD-8A29-390D00BFD4D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C49606C-2713-3A19-5BB3-12569EC3BB9A}"/>
              </a:ext>
            </a:extLst>
          </p:cNvPr>
          <p:cNvSpPr>
            <a:spLocks noGrp="1"/>
          </p:cNvSpPr>
          <p:nvPr>
            <p:ph type="title"/>
          </p:nvPr>
        </p:nvSpPr>
        <p:spPr>
          <a:xfrm>
            <a:off x="227890" y="202229"/>
            <a:ext cx="7918663" cy="413942"/>
          </a:xfrm>
        </p:spPr>
        <p:txBody>
          <a:bodyPr/>
          <a:lstStyle/>
          <a:p>
            <a:r>
              <a:rPr lang="en-US" b="0"/>
              <a:t>Download the 2023 National Student Satisfaction and Priorities Infographic</a:t>
            </a:r>
          </a:p>
        </p:txBody>
      </p:sp>
      <p:sp>
        <p:nvSpPr>
          <p:cNvPr id="7" name="Rectangle 6">
            <a:extLst>
              <a:ext uri="{FF2B5EF4-FFF2-40B4-BE49-F238E27FC236}">
                <a16:creationId xmlns:a16="http://schemas.microsoft.com/office/drawing/2014/main" id="{2F835D8A-AA48-B2F4-5EC6-907136ADE563}"/>
              </a:ext>
            </a:extLst>
          </p:cNvPr>
          <p:cNvSpPr/>
          <p:nvPr/>
        </p:nvSpPr>
        <p:spPr>
          <a:xfrm>
            <a:off x="5129799" y="4752620"/>
            <a:ext cx="3244799"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71CE"/>
                </a:solidFill>
                <a:effectLst/>
                <a:uLnTx/>
                <a:uFillTx/>
                <a:latin typeface="Aptos Black"/>
                <a:ea typeface="+mn-ea"/>
                <a:cs typeface="+mn-cs"/>
              </a:rPr>
              <a:t>RuffaloNL.com/Satisfaction</a:t>
            </a:r>
          </a:p>
        </p:txBody>
      </p:sp>
      <p:sp>
        <p:nvSpPr>
          <p:cNvPr id="5" name="TextBox 4">
            <a:extLst>
              <a:ext uri="{FF2B5EF4-FFF2-40B4-BE49-F238E27FC236}">
                <a16:creationId xmlns:a16="http://schemas.microsoft.com/office/drawing/2014/main" id="{8EF9F621-B089-43D1-1F9A-C5CC525E4A12}"/>
              </a:ext>
            </a:extLst>
          </p:cNvPr>
          <p:cNvSpPr txBox="1"/>
          <p:nvPr/>
        </p:nvSpPr>
        <p:spPr>
          <a:xfrm>
            <a:off x="769402" y="4818483"/>
            <a:ext cx="3526971" cy="303629"/>
          </a:xfrm>
          <a:prstGeom prst="rect">
            <a:avLst/>
          </a:prstGeom>
        </p:spPr>
        <p:txBody>
          <a:bodyPr vert="horz" wrap="square" lIns="68580" tIns="34290" rIns="68580" bIns="3429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ptos"/>
                <a:ea typeface="Lato" panose="020F0502020204030203" pitchFamily="34" charset="0"/>
                <a:cs typeface="Lato" panose="020F0502020204030203" pitchFamily="34" charset="0"/>
              </a:rPr>
              <a:t>© Copyright 2023 Ruffalo Noel Levitz, LLC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ptos"/>
                <a:ea typeface="Lato" panose="020F0502020204030203" pitchFamily="34" charset="0"/>
                <a:cs typeface="Lato" panose="020F0502020204030203" pitchFamily="34" charset="0"/>
              </a:rPr>
              <a:t>2023 National Student Satisfaction and Priorities Report</a:t>
            </a:r>
          </a:p>
        </p:txBody>
      </p:sp>
      <p:pic>
        <p:nvPicPr>
          <p:cNvPr id="3" name="Picture 2">
            <a:extLst>
              <a:ext uri="{FF2B5EF4-FFF2-40B4-BE49-F238E27FC236}">
                <a16:creationId xmlns:a16="http://schemas.microsoft.com/office/drawing/2014/main" id="{F3DABE88-4228-1798-EFC9-C9091A08AB9E}"/>
              </a:ext>
            </a:extLst>
          </p:cNvPr>
          <p:cNvPicPr>
            <a:picLocks noChangeAspect="1"/>
          </p:cNvPicPr>
          <p:nvPr/>
        </p:nvPicPr>
        <p:blipFill>
          <a:blip r:embed="rId3"/>
          <a:stretch>
            <a:fillRect/>
          </a:stretch>
        </p:blipFill>
        <p:spPr>
          <a:xfrm>
            <a:off x="552056" y="1137911"/>
            <a:ext cx="2460681" cy="3130726"/>
          </a:xfrm>
          <a:prstGeom prst="rect">
            <a:avLst/>
          </a:prstGeom>
          <a:ln>
            <a:solidFill>
              <a:schemeClr val="tx1"/>
            </a:solidFill>
          </a:ln>
        </p:spPr>
      </p:pic>
      <p:pic>
        <p:nvPicPr>
          <p:cNvPr id="11" name="Picture 10">
            <a:extLst>
              <a:ext uri="{FF2B5EF4-FFF2-40B4-BE49-F238E27FC236}">
                <a16:creationId xmlns:a16="http://schemas.microsoft.com/office/drawing/2014/main" id="{C17F3EDA-5C93-E539-24C4-FA8A08E1ED1D}"/>
              </a:ext>
            </a:extLst>
          </p:cNvPr>
          <p:cNvPicPr>
            <a:picLocks noChangeAspect="1"/>
          </p:cNvPicPr>
          <p:nvPr/>
        </p:nvPicPr>
        <p:blipFill rotWithShape="1">
          <a:blip r:embed="rId4"/>
          <a:srcRect l="2243"/>
          <a:stretch/>
        </p:blipFill>
        <p:spPr>
          <a:xfrm>
            <a:off x="3341660" y="1523856"/>
            <a:ext cx="2460680" cy="3204686"/>
          </a:xfrm>
          <a:prstGeom prst="rect">
            <a:avLst/>
          </a:prstGeom>
          <a:ln>
            <a:solidFill>
              <a:schemeClr val="tx1"/>
            </a:solidFill>
          </a:ln>
        </p:spPr>
      </p:pic>
      <p:sp>
        <p:nvSpPr>
          <p:cNvPr id="2" name="TextBox 1">
            <a:extLst>
              <a:ext uri="{FF2B5EF4-FFF2-40B4-BE49-F238E27FC236}">
                <a16:creationId xmlns:a16="http://schemas.microsoft.com/office/drawing/2014/main" id="{65C85587-4E4B-A14C-92BB-F34D9762B8F1}"/>
              </a:ext>
            </a:extLst>
          </p:cNvPr>
          <p:cNvSpPr txBox="1"/>
          <p:nvPr/>
        </p:nvSpPr>
        <p:spPr>
          <a:xfrm>
            <a:off x="6242827" y="1925870"/>
            <a:ext cx="2006511"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D5C"/>
                </a:solidFill>
                <a:effectLst/>
                <a:uLnTx/>
                <a:uFillTx/>
                <a:latin typeface="Aptos"/>
                <a:ea typeface="+mn-ea"/>
                <a:cs typeface="+mn-cs"/>
              </a:rPr>
              <a:t>Also Available: </a:t>
            </a:r>
            <a:br>
              <a:rPr kumimoji="0" lang="en-US" sz="1800" b="0" i="0" u="none" strike="noStrike" kern="1200" cap="none" spc="0" normalizeH="0" baseline="0" noProof="0">
                <a:ln>
                  <a:noFill/>
                </a:ln>
                <a:solidFill>
                  <a:srgbClr val="002D5C"/>
                </a:solidFill>
                <a:effectLst/>
                <a:uLnTx/>
                <a:uFillTx/>
                <a:latin typeface="Aptos"/>
                <a:ea typeface="+mn-ea"/>
                <a:cs typeface="+mn-cs"/>
              </a:rPr>
            </a:br>
            <a:r>
              <a:rPr kumimoji="0" lang="en-US" sz="1800" b="0" i="0" u="none" strike="noStrike" kern="1200" cap="none" spc="0" normalizeH="0" baseline="0" noProof="0">
                <a:ln>
                  <a:noFill/>
                </a:ln>
                <a:solidFill>
                  <a:srgbClr val="002D5C"/>
                </a:solidFill>
                <a:effectLst/>
                <a:uLnTx/>
                <a:uFillTx/>
                <a:latin typeface="Aptos"/>
                <a:ea typeface="+mn-ea"/>
                <a:cs typeface="+mn-cs"/>
              </a:rPr>
              <a:t>Top Strengths and </a:t>
            </a:r>
            <a:br>
              <a:rPr kumimoji="0" lang="en-US" sz="1800" b="0" i="0" u="none" strike="noStrike" kern="1200" cap="none" spc="0" normalizeH="0" baseline="0" noProof="0">
                <a:ln>
                  <a:noFill/>
                </a:ln>
                <a:solidFill>
                  <a:srgbClr val="002D5C"/>
                </a:solidFill>
                <a:effectLst/>
                <a:uLnTx/>
                <a:uFillTx/>
                <a:latin typeface="Aptos"/>
                <a:ea typeface="+mn-ea"/>
                <a:cs typeface="+mn-cs"/>
              </a:rPr>
            </a:br>
            <a:r>
              <a:rPr kumimoji="0" lang="en-US" sz="1800" b="0" i="0" u="none" strike="noStrike" kern="1200" cap="none" spc="0" normalizeH="0" baseline="0" noProof="0">
                <a:ln>
                  <a:noFill/>
                </a:ln>
                <a:solidFill>
                  <a:srgbClr val="002D5C"/>
                </a:solidFill>
                <a:effectLst/>
                <a:uLnTx/>
                <a:uFillTx/>
                <a:latin typeface="Aptos"/>
                <a:ea typeface="+mn-ea"/>
                <a:cs typeface="+mn-cs"/>
              </a:rPr>
              <a:t>Challenges</a:t>
            </a:r>
            <a:br>
              <a:rPr kumimoji="0" lang="en-US" sz="1800" b="0" i="0" u="none" strike="noStrike" kern="1200" cap="none" spc="0" normalizeH="0" baseline="0" noProof="0">
                <a:ln>
                  <a:noFill/>
                </a:ln>
                <a:solidFill>
                  <a:srgbClr val="002D5C"/>
                </a:solidFill>
                <a:effectLst/>
                <a:uLnTx/>
                <a:uFillTx/>
                <a:latin typeface="Aptos"/>
                <a:ea typeface="+mn-ea"/>
                <a:cs typeface="+mn-cs"/>
              </a:rPr>
            </a:br>
            <a:r>
              <a:rPr kumimoji="0" lang="en-US" sz="1800" b="0" i="0" u="none" strike="noStrike" kern="1200" cap="none" spc="0" normalizeH="0" baseline="0" noProof="0">
                <a:ln>
                  <a:noFill/>
                </a:ln>
                <a:solidFill>
                  <a:srgbClr val="002D5C"/>
                </a:solidFill>
                <a:effectLst/>
                <a:uLnTx/>
                <a:uFillTx/>
                <a:latin typeface="Aptos"/>
                <a:ea typeface="+mn-ea"/>
                <a:cs typeface="+mn-cs"/>
              </a:rPr>
              <a:t>by Institution Type</a:t>
            </a:r>
          </a:p>
        </p:txBody>
      </p:sp>
    </p:spTree>
    <p:extLst>
      <p:ext uri="{BB962C8B-B14F-4D97-AF65-F5344CB8AC3E}">
        <p14:creationId xmlns:p14="http://schemas.microsoft.com/office/powerpoint/2010/main" val="1510630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B38D8-2E17-5013-9D39-000CD589AB05}"/>
              </a:ext>
            </a:extLst>
          </p:cNvPr>
          <p:cNvSpPr>
            <a:spLocks noGrp="1"/>
          </p:cNvSpPr>
          <p:nvPr>
            <p:ph type="title"/>
          </p:nvPr>
        </p:nvSpPr>
        <p:spPr>
          <a:xfrm>
            <a:off x="1145108" y="489278"/>
            <a:ext cx="7320236" cy="549317"/>
          </a:xfrm>
        </p:spPr>
        <p:txBody>
          <a:bodyPr/>
          <a:lstStyle/>
          <a:p>
            <a:r>
              <a:rPr lang="en-US" sz="2800"/>
              <a:t>Learn more about the </a:t>
            </a:r>
            <a:br>
              <a:rPr lang="en-US" sz="2800"/>
            </a:br>
            <a:r>
              <a:rPr lang="en-US" sz="2800"/>
              <a:t>RNL Satisfaction-Priorities Surveys</a:t>
            </a:r>
            <a:br>
              <a:rPr lang="en-US" sz="2800"/>
            </a:br>
            <a:endParaRPr lang="en-US" sz="2800"/>
          </a:p>
        </p:txBody>
      </p:sp>
      <p:pic>
        <p:nvPicPr>
          <p:cNvPr id="15" name="Picture Placeholder 14">
            <a:extLst>
              <a:ext uri="{FF2B5EF4-FFF2-40B4-BE49-F238E27FC236}">
                <a16:creationId xmlns:a16="http://schemas.microsoft.com/office/drawing/2014/main" id="{79407BF1-02E8-04DE-B202-FB3C18B6F286}"/>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6381" r="6381"/>
          <a:stretch/>
        </p:blipFill>
        <p:spPr>
          <a:xfrm>
            <a:off x="5589588" y="1362346"/>
            <a:ext cx="1690687" cy="1692275"/>
          </a:xfrm>
        </p:spPr>
      </p:pic>
      <p:pic>
        <p:nvPicPr>
          <p:cNvPr id="13" name="Picture Placeholder 12">
            <a:extLst>
              <a:ext uri="{FF2B5EF4-FFF2-40B4-BE49-F238E27FC236}">
                <a16:creationId xmlns:a16="http://schemas.microsoft.com/office/drawing/2014/main" id="{84F80188-A5D1-8AD2-9D70-6884AE63BFC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1863725" y="1389006"/>
            <a:ext cx="1690688" cy="1690687"/>
          </a:xfrm>
        </p:spPr>
      </p:pic>
      <p:sp>
        <p:nvSpPr>
          <p:cNvPr id="6" name="Text Placeholder 5">
            <a:extLst>
              <a:ext uri="{FF2B5EF4-FFF2-40B4-BE49-F238E27FC236}">
                <a16:creationId xmlns:a16="http://schemas.microsoft.com/office/drawing/2014/main" id="{5A65A780-27E4-4E2A-E9A4-F5981EB9285F}"/>
              </a:ext>
            </a:extLst>
          </p:cNvPr>
          <p:cNvSpPr>
            <a:spLocks noGrp="1"/>
          </p:cNvSpPr>
          <p:nvPr>
            <p:ph type="body" sz="quarter" idx="14"/>
          </p:nvPr>
        </p:nvSpPr>
        <p:spPr>
          <a:xfrm>
            <a:off x="1361076" y="3150177"/>
            <a:ext cx="2475640" cy="318467"/>
          </a:xfrm>
        </p:spPr>
        <p:txBody>
          <a:bodyPr/>
          <a:lstStyle/>
          <a:p>
            <a:r>
              <a:rPr lang="en-US"/>
              <a:t>Julie Bryant</a:t>
            </a:r>
          </a:p>
        </p:txBody>
      </p:sp>
      <p:sp>
        <p:nvSpPr>
          <p:cNvPr id="7" name="Text Placeholder 6">
            <a:extLst>
              <a:ext uri="{FF2B5EF4-FFF2-40B4-BE49-F238E27FC236}">
                <a16:creationId xmlns:a16="http://schemas.microsoft.com/office/drawing/2014/main" id="{8FCB4C43-E282-BD98-4377-094BCA43B752}"/>
              </a:ext>
            </a:extLst>
          </p:cNvPr>
          <p:cNvSpPr>
            <a:spLocks noGrp="1"/>
          </p:cNvSpPr>
          <p:nvPr>
            <p:ph type="body" sz="quarter" idx="15"/>
          </p:nvPr>
        </p:nvSpPr>
        <p:spPr>
          <a:xfrm>
            <a:off x="1361076" y="3468644"/>
            <a:ext cx="2475640" cy="533827"/>
          </a:xfrm>
        </p:spPr>
        <p:txBody>
          <a:bodyPr/>
          <a:lstStyle/>
          <a:p>
            <a:r>
              <a:rPr lang="en-US"/>
              <a:t>Vice President for Student Success</a:t>
            </a:r>
            <a:br>
              <a:rPr lang="en-US"/>
            </a:br>
            <a:r>
              <a:rPr lang="en-US"/>
              <a:t>Julie.Bryant@RuffaloNL.com</a:t>
            </a:r>
          </a:p>
          <a:p>
            <a:endParaRPr lang="en-US"/>
          </a:p>
        </p:txBody>
      </p:sp>
      <p:sp>
        <p:nvSpPr>
          <p:cNvPr id="8" name="Text Placeholder 7">
            <a:extLst>
              <a:ext uri="{FF2B5EF4-FFF2-40B4-BE49-F238E27FC236}">
                <a16:creationId xmlns:a16="http://schemas.microsoft.com/office/drawing/2014/main" id="{5BA60C7E-2194-956F-4ECE-F4D53062506B}"/>
              </a:ext>
            </a:extLst>
          </p:cNvPr>
          <p:cNvSpPr>
            <a:spLocks noGrp="1"/>
          </p:cNvSpPr>
          <p:nvPr>
            <p:ph type="body" sz="quarter" idx="16"/>
          </p:nvPr>
        </p:nvSpPr>
        <p:spPr>
          <a:xfrm>
            <a:off x="5207273" y="3150177"/>
            <a:ext cx="2475640" cy="318467"/>
          </a:xfrm>
        </p:spPr>
        <p:txBody>
          <a:bodyPr/>
          <a:lstStyle/>
          <a:p>
            <a:r>
              <a:rPr lang="en-US"/>
              <a:t>Shannon Cook</a:t>
            </a:r>
          </a:p>
        </p:txBody>
      </p:sp>
      <p:sp>
        <p:nvSpPr>
          <p:cNvPr id="9" name="Text Placeholder 8">
            <a:extLst>
              <a:ext uri="{FF2B5EF4-FFF2-40B4-BE49-F238E27FC236}">
                <a16:creationId xmlns:a16="http://schemas.microsoft.com/office/drawing/2014/main" id="{7574BE0B-B288-AE26-DDEE-CAF895DBDF00}"/>
              </a:ext>
            </a:extLst>
          </p:cNvPr>
          <p:cNvSpPr>
            <a:spLocks noGrp="1"/>
          </p:cNvSpPr>
          <p:nvPr>
            <p:ph type="body" sz="quarter" idx="17"/>
          </p:nvPr>
        </p:nvSpPr>
        <p:spPr>
          <a:xfrm>
            <a:off x="4990665" y="3468644"/>
            <a:ext cx="2908856" cy="533827"/>
          </a:xfrm>
        </p:spPr>
        <p:txBody>
          <a:bodyPr/>
          <a:lstStyle/>
          <a:p>
            <a:r>
              <a:rPr lang="en-US"/>
              <a:t>Senior Consultant Student Success Solutions</a:t>
            </a:r>
          </a:p>
          <a:p>
            <a:r>
              <a:rPr lang="en-US"/>
              <a:t>Shannon.Cook@RuffaloNL.com</a:t>
            </a:r>
          </a:p>
          <a:p>
            <a:endParaRPr lang="en-US"/>
          </a:p>
        </p:txBody>
      </p:sp>
      <p:sp>
        <p:nvSpPr>
          <p:cNvPr id="16" name="Text Placeholder 3">
            <a:extLst>
              <a:ext uri="{FF2B5EF4-FFF2-40B4-BE49-F238E27FC236}">
                <a16:creationId xmlns:a16="http://schemas.microsoft.com/office/drawing/2014/main" id="{0FBC2648-2FD7-3C3F-4B0F-E949EBB95111}"/>
              </a:ext>
            </a:extLst>
          </p:cNvPr>
          <p:cNvSpPr txBox="1">
            <a:spLocks/>
          </p:cNvSpPr>
          <p:nvPr/>
        </p:nvSpPr>
        <p:spPr>
          <a:xfrm>
            <a:off x="2486235" y="916026"/>
            <a:ext cx="4523103" cy="245139"/>
          </a:xfrm>
          <a:prstGeom prst="rect">
            <a:avLst/>
          </a:prstGeom>
        </p:spPr>
        <p:txBody>
          <a:bodyPr vert="horz" lIns="91440" tIns="45720" rIns="91440" bIns="45720" rtlCol="0">
            <a:noAutofit/>
          </a:bodyPr>
          <a:lstStyle>
            <a:lvl1pPr marL="118872"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1pPr>
            <a:lvl2pPr marL="457200" indent="-118872" algn="l" defTabSz="685800" rtl="0" eaLnBrk="1" latinLnBrk="0" hangingPunct="1">
              <a:lnSpc>
                <a:spcPct val="100000"/>
              </a:lnSpc>
              <a:spcBef>
                <a:spcPts val="0"/>
              </a:spcBef>
              <a:spcAft>
                <a:spcPts val="1000"/>
              </a:spcAft>
              <a:buFont typeface="Arial" panose="020B0604020202020204" pitchFamily="34" charset="0"/>
              <a:buChar char="•"/>
              <a:tabLst/>
              <a:defRPr sz="1400" kern="1200">
                <a:solidFill>
                  <a:srgbClr val="000000"/>
                </a:solidFill>
                <a:latin typeface="+mn-lt"/>
                <a:ea typeface="+mn-ea"/>
                <a:cs typeface="+mn-cs"/>
              </a:defRPr>
            </a:lvl2pPr>
            <a:lvl3pPr marL="9144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3pPr>
            <a:lvl4pPr marL="13716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4pPr>
            <a:lvl5pPr marL="18288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2000">
                <a:solidFill>
                  <a:schemeClr val="bg1"/>
                </a:solidFill>
              </a:rPr>
              <a:t>RuffaloNL.com/</a:t>
            </a:r>
            <a:r>
              <a:rPr lang="en-US" sz="2000" err="1">
                <a:solidFill>
                  <a:schemeClr val="bg1"/>
                </a:solidFill>
              </a:rPr>
              <a:t>SatisfactionSurveys</a:t>
            </a:r>
            <a:endParaRPr lang="en-US" sz="2000">
              <a:solidFill>
                <a:schemeClr val="bg1"/>
              </a:solidFill>
            </a:endParaRPr>
          </a:p>
        </p:txBody>
      </p:sp>
      <p:sp>
        <p:nvSpPr>
          <p:cNvPr id="17" name="TextBox 16">
            <a:extLst>
              <a:ext uri="{FF2B5EF4-FFF2-40B4-BE49-F238E27FC236}">
                <a16:creationId xmlns:a16="http://schemas.microsoft.com/office/drawing/2014/main" id="{1C97F06F-DD94-399A-EDEB-8136CAFE960A}"/>
              </a:ext>
            </a:extLst>
          </p:cNvPr>
          <p:cNvSpPr txBox="1"/>
          <p:nvPr/>
        </p:nvSpPr>
        <p:spPr>
          <a:xfrm>
            <a:off x="496811" y="4222124"/>
            <a:ext cx="68602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tx2"/>
                </a:solidFill>
                <a:effectLst/>
                <a:uLnTx/>
                <a:uFillTx/>
                <a:latin typeface="+mj-lt"/>
                <a:ea typeface="+mn-ea"/>
                <a:cs typeface="+mn-cs"/>
              </a:rPr>
              <a:t>Contact us with questions on the surveys or the reports</a:t>
            </a:r>
          </a:p>
        </p:txBody>
      </p:sp>
    </p:spTree>
    <p:extLst>
      <p:ext uri="{BB962C8B-B14F-4D97-AF65-F5344CB8AC3E}">
        <p14:creationId xmlns:p14="http://schemas.microsoft.com/office/powerpoint/2010/main" val="644844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864B8-701E-8C5A-780E-BEBEE9CACB33}"/>
              </a:ext>
            </a:extLst>
          </p:cNvPr>
          <p:cNvSpPr>
            <a:spLocks noGrp="1"/>
          </p:cNvSpPr>
          <p:nvPr>
            <p:ph type="title"/>
          </p:nvPr>
        </p:nvSpPr>
        <p:spPr>
          <a:xfrm>
            <a:off x="407318" y="1302075"/>
            <a:ext cx="8329364" cy="1652659"/>
          </a:xfrm>
        </p:spPr>
        <p:txBody>
          <a:bodyPr/>
          <a:lstStyle/>
          <a:p>
            <a:r>
              <a:rPr lang="en-US" sz="3200" dirty="0"/>
              <a:t>The Adult Student Priorities Survey™ (ASPS) administration at our institution</a:t>
            </a:r>
          </a:p>
        </p:txBody>
      </p:sp>
    </p:spTree>
    <p:extLst>
      <p:ext uri="{BB962C8B-B14F-4D97-AF65-F5344CB8AC3E}">
        <p14:creationId xmlns:p14="http://schemas.microsoft.com/office/powerpoint/2010/main" val="2864192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7DC51-E6B5-881A-6F1D-BAC632C8EB14}"/>
              </a:ext>
            </a:extLst>
          </p:cNvPr>
          <p:cNvSpPr>
            <a:spLocks noGrp="1"/>
          </p:cNvSpPr>
          <p:nvPr>
            <p:ph type="title"/>
          </p:nvPr>
        </p:nvSpPr>
        <p:spPr/>
        <p:txBody>
          <a:bodyPr/>
          <a:lstStyle/>
          <a:p>
            <a:r>
              <a:rPr lang="en-US" dirty="0"/>
              <a:t>When expectations are met or exceeded by the student’s </a:t>
            </a:r>
            <a:r>
              <a:rPr lang="en-US" u="sng" dirty="0"/>
              <a:t>perception</a:t>
            </a:r>
            <a:r>
              <a:rPr lang="en-US" dirty="0"/>
              <a:t> of the campus reality.</a:t>
            </a:r>
            <a:br>
              <a:rPr lang="en-US" dirty="0"/>
            </a:br>
            <a:endParaRPr lang="en-US" dirty="0"/>
          </a:p>
        </p:txBody>
      </p:sp>
      <p:sp>
        <p:nvSpPr>
          <p:cNvPr id="3" name="Text Placeholder 2">
            <a:extLst>
              <a:ext uri="{FF2B5EF4-FFF2-40B4-BE49-F238E27FC236}">
                <a16:creationId xmlns:a16="http://schemas.microsoft.com/office/drawing/2014/main" id="{834E2749-94CE-D1C2-7554-3D3F02DFCC17}"/>
              </a:ext>
            </a:extLst>
          </p:cNvPr>
          <p:cNvSpPr>
            <a:spLocks noGrp="1"/>
          </p:cNvSpPr>
          <p:nvPr>
            <p:ph type="body" sz="quarter" idx="11"/>
          </p:nvPr>
        </p:nvSpPr>
        <p:spPr>
          <a:xfrm>
            <a:off x="1033312" y="3490444"/>
            <a:ext cx="7325742" cy="637346"/>
          </a:xfrm>
        </p:spPr>
        <p:txBody>
          <a:bodyPr/>
          <a:lstStyle/>
          <a:p>
            <a:r>
              <a:rPr lang="en-US" dirty="0"/>
              <a:t>- Schreiner &amp; </a:t>
            </a:r>
            <a:r>
              <a:rPr lang="en-US" dirty="0" err="1"/>
              <a:t>Juillerat</a:t>
            </a:r>
            <a:r>
              <a:rPr lang="en-US" dirty="0"/>
              <a:t>, 1994</a:t>
            </a:r>
          </a:p>
          <a:p>
            <a:endParaRPr lang="en-US" dirty="0"/>
          </a:p>
        </p:txBody>
      </p:sp>
    </p:spTree>
    <p:extLst>
      <p:ext uri="{BB962C8B-B14F-4D97-AF65-F5344CB8AC3E}">
        <p14:creationId xmlns:p14="http://schemas.microsoft.com/office/powerpoint/2010/main" val="2789509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334567" y="461216"/>
            <a:ext cx="8466925" cy="608978"/>
          </a:xfrm>
          <a:prstGeom prst="rect">
            <a:avLst/>
          </a:prstGeom>
        </p:spPr>
        <p:txBody>
          <a:bodyPr/>
          <a:lstStyle>
            <a:lvl1pPr marL="342900" indent="-342900" algn="l" defTabSz="914400" rtl="0" eaLnBrk="1" latinLnBrk="0" hangingPunct="1">
              <a:spcBef>
                <a:spcPts val="1200"/>
              </a:spcBef>
              <a:buClr>
                <a:schemeClr val="accent3"/>
              </a:buClr>
              <a:buFont typeface="Arial" panose="020B0604020202020204" pitchFamily="34" charset="0"/>
              <a:buChar char="•"/>
              <a:defRPr lang="en-US" sz="1800" kern="1200" dirty="0" smtClean="0">
                <a:solidFill>
                  <a:schemeClr val="tx2">
                    <a:lumMod val="50000"/>
                  </a:schemeClr>
                </a:solidFill>
                <a:latin typeface="+mn-lt"/>
                <a:ea typeface="+mn-ea"/>
                <a:cs typeface="+mn-cs"/>
              </a:defRPr>
            </a:lvl1pPr>
            <a:lvl2pPr marL="857250" indent="-457200" algn="l" defTabSz="914400" rtl="0" eaLnBrk="1" latinLnBrk="0" hangingPunct="1">
              <a:spcBef>
                <a:spcPts val="600"/>
              </a:spcBef>
              <a:buClr>
                <a:schemeClr val="accent3"/>
              </a:buClr>
              <a:buFont typeface="Arial" panose="020B0604020202020204" pitchFamily="34" charset="0"/>
              <a:buChar char="–"/>
              <a:defRPr lang="en-US" sz="1600" kern="1200" dirty="0" smtClean="0">
                <a:solidFill>
                  <a:schemeClr val="tx2">
                    <a:lumMod val="50000"/>
                  </a:schemeClr>
                </a:solidFill>
                <a:latin typeface="+mn-lt"/>
                <a:ea typeface="+mn-ea"/>
                <a:cs typeface="+mn-cs"/>
              </a:defRPr>
            </a:lvl2pPr>
            <a:lvl3pPr marL="1200150" indent="-342900" algn="l" defTabSz="914400" rtl="0" eaLnBrk="1" latinLnBrk="0" hangingPunct="1">
              <a:spcBef>
                <a:spcPts val="400"/>
              </a:spcBef>
              <a:buClr>
                <a:schemeClr val="accent3"/>
              </a:buClr>
              <a:buFont typeface="Arial" panose="020B0604020202020204" pitchFamily="34" charset="0"/>
              <a:buChar char="•"/>
              <a:defRPr lang="en-US" sz="1400" kern="1200" baseline="0" dirty="0" smtClean="0">
                <a:solidFill>
                  <a:schemeClr val="tx2">
                    <a:lumMod val="50000"/>
                  </a:schemeClr>
                </a:solidFill>
                <a:latin typeface="+mn-lt"/>
                <a:ea typeface="+mn-ea"/>
                <a:cs typeface="+mn-cs"/>
              </a:defRPr>
            </a:lvl3pPr>
            <a:lvl4pPr marL="1598613" indent="-342900" algn="l" defTabSz="914400" rtl="0" eaLnBrk="1" latinLnBrk="0" hangingPunct="1">
              <a:spcBef>
                <a:spcPct val="20000"/>
              </a:spcBef>
              <a:buClr>
                <a:schemeClr val="accent3"/>
              </a:buClr>
              <a:buFont typeface="Arial" panose="020B0604020202020204" pitchFamily="34" charset="0"/>
              <a:buChar char="–"/>
              <a:defRPr lang="en-US" sz="1200" kern="1200" baseline="0" dirty="0" smtClean="0">
                <a:solidFill>
                  <a:schemeClr val="tx2">
                    <a:lumMod val="50000"/>
                  </a:schemeClr>
                </a:solidFill>
                <a:latin typeface="+mn-lt"/>
                <a:ea typeface="+mn-ea"/>
                <a:cs typeface="+mn-cs"/>
              </a:defRPr>
            </a:lvl4pPr>
            <a:lvl5pPr marL="1941513" indent="-342900" algn="l" defTabSz="914400" rtl="0" eaLnBrk="1" latinLnBrk="0" hangingPunct="1">
              <a:spcBef>
                <a:spcPct val="20000"/>
              </a:spcBef>
              <a:buClr>
                <a:schemeClr val="accent3"/>
              </a:buClr>
              <a:buFont typeface="Arial" panose="020B0604020202020204" pitchFamily="34" charset="0"/>
              <a:buChar char="»"/>
              <a:defRPr lang="en-US" sz="1100" kern="1200" dirty="0">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800" b="1" dirty="0">
              <a:solidFill>
                <a:schemeClr val="accent1"/>
              </a:solidFill>
              <a:latin typeface="+mj-lt"/>
            </a:endParaRPr>
          </a:p>
        </p:txBody>
      </p:sp>
      <p:sp>
        <p:nvSpPr>
          <p:cNvPr id="3" name="Text Placeholder 8"/>
          <p:cNvSpPr txBox="1">
            <a:spLocks/>
          </p:cNvSpPr>
          <p:nvPr/>
        </p:nvSpPr>
        <p:spPr>
          <a:xfrm>
            <a:off x="457200" y="1172657"/>
            <a:ext cx="7190039" cy="1228236"/>
          </a:xfrm>
          <a:prstGeom prst="rect">
            <a:avLst/>
          </a:prstGeom>
        </p:spPr>
        <p:txBody>
          <a:bodyPr/>
          <a:lstStyle>
            <a:lvl1pPr marL="342900" indent="-342900" algn="l" defTabSz="914400" rtl="0" eaLnBrk="1" latinLnBrk="0" hangingPunct="1">
              <a:spcBef>
                <a:spcPts val="1200"/>
              </a:spcBef>
              <a:buClr>
                <a:schemeClr val="accent3"/>
              </a:buClr>
              <a:buFont typeface="Arial" panose="020B0604020202020204" pitchFamily="34" charset="0"/>
              <a:buChar char="•"/>
              <a:defRPr lang="en-US" sz="1800" kern="1200" dirty="0" smtClean="0">
                <a:solidFill>
                  <a:schemeClr val="tx2">
                    <a:lumMod val="50000"/>
                  </a:schemeClr>
                </a:solidFill>
                <a:latin typeface="+mn-lt"/>
                <a:ea typeface="+mn-ea"/>
                <a:cs typeface="+mn-cs"/>
              </a:defRPr>
            </a:lvl1pPr>
            <a:lvl2pPr marL="857250" indent="-457200" algn="l" defTabSz="914400" rtl="0" eaLnBrk="1" latinLnBrk="0" hangingPunct="1">
              <a:spcBef>
                <a:spcPts val="600"/>
              </a:spcBef>
              <a:buClr>
                <a:schemeClr val="accent3"/>
              </a:buClr>
              <a:buFont typeface="Arial" panose="020B0604020202020204" pitchFamily="34" charset="0"/>
              <a:buChar char="–"/>
              <a:defRPr lang="en-US" sz="1600" kern="1200" dirty="0" smtClean="0">
                <a:solidFill>
                  <a:schemeClr val="tx2">
                    <a:lumMod val="50000"/>
                  </a:schemeClr>
                </a:solidFill>
                <a:latin typeface="+mn-lt"/>
                <a:ea typeface="+mn-ea"/>
                <a:cs typeface="+mn-cs"/>
              </a:defRPr>
            </a:lvl2pPr>
            <a:lvl3pPr marL="1200150" indent="-342900" algn="l" defTabSz="914400" rtl="0" eaLnBrk="1" latinLnBrk="0" hangingPunct="1">
              <a:spcBef>
                <a:spcPts val="400"/>
              </a:spcBef>
              <a:buClr>
                <a:schemeClr val="accent3"/>
              </a:buClr>
              <a:buFont typeface="Arial" panose="020B0604020202020204" pitchFamily="34" charset="0"/>
              <a:buChar char="•"/>
              <a:defRPr lang="en-US" sz="1400" kern="1200" baseline="0" dirty="0" smtClean="0">
                <a:solidFill>
                  <a:schemeClr val="tx2">
                    <a:lumMod val="50000"/>
                  </a:schemeClr>
                </a:solidFill>
                <a:latin typeface="+mn-lt"/>
                <a:ea typeface="+mn-ea"/>
                <a:cs typeface="+mn-cs"/>
              </a:defRPr>
            </a:lvl3pPr>
            <a:lvl4pPr marL="1598613" indent="-342900" algn="l" defTabSz="914400" rtl="0" eaLnBrk="1" latinLnBrk="0" hangingPunct="1">
              <a:spcBef>
                <a:spcPct val="20000"/>
              </a:spcBef>
              <a:buClr>
                <a:schemeClr val="accent3"/>
              </a:buClr>
              <a:buFont typeface="Arial" panose="020B0604020202020204" pitchFamily="34" charset="0"/>
              <a:buChar char="–"/>
              <a:defRPr lang="en-US" sz="1200" kern="1200" baseline="0" dirty="0" smtClean="0">
                <a:solidFill>
                  <a:schemeClr val="tx2">
                    <a:lumMod val="50000"/>
                  </a:schemeClr>
                </a:solidFill>
                <a:latin typeface="+mn-lt"/>
                <a:ea typeface="+mn-ea"/>
                <a:cs typeface="+mn-cs"/>
              </a:defRPr>
            </a:lvl4pPr>
            <a:lvl5pPr marL="1941513" indent="-342900" algn="l" defTabSz="914400" rtl="0" eaLnBrk="1" latinLnBrk="0" hangingPunct="1">
              <a:spcBef>
                <a:spcPct val="20000"/>
              </a:spcBef>
              <a:buClr>
                <a:schemeClr val="accent3"/>
              </a:buClr>
              <a:buFont typeface="Arial" panose="020B0604020202020204" pitchFamily="34" charset="0"/>
              <a:buChar char="»"/>
              <a:defRPr lang="en-US" sz="1100" kern="1200" dirty="0">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a:solidFill>
                  <a:schemeClr val="accent3"/>
                </a:solidFill>
                <a:ea typeface="Lato Black" panose="020F0502020204030203" pitchFamily="34" charset="0"/>
                <a:cs typeface="Lato Black" panose="020F0502020204030203" pitchFamily="34" charset="0"/>
              </a:rPr>
              <a:t>Evidence-based research </a:t>
            </a:r>
            <a:r>
              <a:rPr lang="en-US" sz="2000" dirty="0">
                <a:solidFill>
                  <a:schemeClr val="accent3"/>
                </a:solidFill>
                <a:ea typeface="Lato Black" panose="020F0502020204030203" pitchFamily="34" charset="0"/>
                <a:cs typeface="Lato Black" panose="020F0502020204030203" pitchFamily="34" charset="0"/>
              </a:rPr>
              <a:t>has documented strong links between students’ scores on RNL Satisfaction-Priorities Surveys with several areas, including…</a:t>
            </a:r>
          </a:p>
        </p:txBody>
      </p:sp>
      <p:sp>
        <p:nvSpPr>
          <p:cNvPr id="7" name="TextBox 6"/>
          <p:cNvSpPr txBox="1"/>
          <p:nvPr/>
        </p:nvSpPr>
        <p:spPr>
          <a:xfrm>
            <a:off x="243527" y="4800214"/>
            <a:ext cx="5591564" cy="343286"/>
          </a:xfrm>
          <a:prstGeom prst="rect">
            <a:avLst/>
          </a:prstGeom>
        </p:spPr>
        <p:txBody>
          <a:bodyPr vert="horz" wrap="square" lIns="91440" tIns="45720" rIns="91440" bIns="45720" rtlCol="0" anchor="ctr">
            <a:noAutofit/>
          </a:bodyPr>
          <a:lstStyle/>
          <a:p>
            <a:r>
              <a:rPr lang="en-US" sz="1100" cap="none" dirty="0">
                <a:solidFill>
                  <a:schemeClr val="bg2">
                    <a:lumMod val="10000"/>
                  </a:schemeClr>
                </a:solidFill>
                <a:ea typeface="Lato Black" panose="020F0502020204030203" pitchFamily="34" charset="0"/>
                <a:cs typeface="Lato Black" panose="020F0502020204030203" pitchFamily="34" charset="0"/>
              </a:rPr>
              <a:t>To review the research: </a:t>
            </a:r>
            <a:r>
              <a:rPr lang="en-US" sz="1100" cap="none" dirty="0">
                <a:solidFill>
                  <a:schemeClr val="bg2">
                    <a:lumMod val="10000"/>
                  </a:schemeClr>
                </a:solidFill>
                <a:cs typeface="Lato Medium" panose="020F0602020204030203" pitchFamily="34" charset="0"/>
                <a:hlinkClick r:id="rId3"/>
              </a:rPr>
              <a:t>www.RuffaloNL.com/Benchmark</a:t>
            </a:r>
            <a:endParaRPr lang="en-US" sz="1100" cap="none" dirty="0">
              <a:solidFill>
                <a:schemeClr val="bg2">
                  <a:lumMod val="10000"/>
                </a:schemeClr>
              </a:solidFill>
              <a:cs typeface="Lato Medium" panose="020F0602020204030203" pitchFamily="34" charset="0"/>
            </a:endParaRPr>
          </a:p>
        </p:txBody>
      </p:sp>
      <p:sp>
        <p:nvSpPr>
          <p:cNvPr id="8" name="Title 7">
            <a:extLst>
              <a:ext uri="{FF2B5EF4-FFF2-40B4-BE49-F238E27FC236}">
                <a16:creationId xmlns:a16="http://schemas.microsoft.com/office/drawing/2014/main" id="{38F79C60-405B-0AA7-2C70-DB8747A3A203}"/>
              </a:ext>
            </a:extLst>
          </p:cNvPr>
          <p:cNvSpPr>
            <a:spLocks noGrp="1"/>
          </p:cNvSpPr>
          <p:nvPr>
            <p:ph type="title"/>
          </p:nvPr>
        </p:nvSpPr>
        <p:spPr/>
        <p:txBody>
          <a:bodyPr/>
          <a:lstStyle/>
          <a:p>
            <a:r>
              <a:rPr lang="en-US" dirty="0"/>
              <a:t>Why measure student satisfaction and priorities?</a:t>
            </a:r>
          </a:p>
        </p:txBody>
      </p:sp>
      <p:sp>
        <p:nvSpPr>
          <p:cNvPr id="11" name="TextBox 10">
            <a:extLst>
              <a:ext uri="{FF2B5EF4-FFF2-40B4-BE49-F238E27FC236}">
                <a16:creationId xmlns:a16="http://schemas.microsoft.com/office/drawing/2014/main" id="{4615C8BE-88F0-3895-0EAA-7F9AABED518A}"/>
              </a:ext>
            </a:extLst>
          </p:cNvPr>
          <p:cNvSpPr txBox="1"/>
          <p:nvPr/>
        </p:nvSpPr>
        <p:spPr>
          <a:xfrm>
            <a:off x="718105" y="3447623"/>
            <a:ext cx="2245004" cy="523220"/>
          </a:xfrm>
          <a:prstGeom prst="rect">
            <a:avLst/>
          </a:prstGeom>
          <a:noFill/>
        </p:spPr>
        <p:txBody>
          <a:bodyPr wrap="square" rtlCol="0">
            <a:spAutoFit/>
          </a:bodyPr>
          <a:lstStyle/>
          <a:p>
            <a:pPr algn="ctr">
              <a:spcAft>
                <a:spcPts val="1600"/>
              </a:spcAft>
            </a:pPr>
            <a:r>
              <a:rPr lang="en-US" sz="1400" dirty="0">
                <a:solidFill>
                  <a:schemeClr val="tx2"/>
                </a:solidFill>
                <a:latin typeface="+mj-lt"/>
              </a:rPr>
              <a:t>Individual student retention</a:t>
            </a:r>
          </a:p>
        </p:txBody>
      </p:sp>
      <p:sp>
        <p:nvSpPr>
          <p:cNvPr id="12" name="TextBox 11">
            <a:extLst>
              <a:ext uri="{FF2B5EF4-FFF2-40B4-BE49-F238E27FC236}">
                <a16:creationId xmlns:a16="http://schemas.microsoft.com/office/drawing/2014/main" id="{47D4F244-E319-32A1-EC9C-BA59D3ED720C}"/>
              </a:ext>
            </a:extLst>
          </p:cNvPr>
          <p:cNvSpPr txBox="1"/>
          <p:nvPr/>
        </p:nvSpPr>
        <p:spPr>
          <a:xfrm>
            <a:off x="3217829" y="3447623"/>
            <a:ext cx="2245004" cy="523220"/>
          </a:xfrm>
          <a:prstGeom prst="rect">
            <a:avLst/>
          </a:prstGeom>
          <a:noFill/>
        </p:spPr>
        <p:txBody>
          <a:bodyPr wrap="square" rtlCol="0">
            <a:spAutoFit/>
          </a:bodyPr>
          <a:lstStyle/>
          <a:p>
            <a:pPr algn="ctr">
              <a:spcAft>
                <a:spcPts val="1600"/>
              </a:spcAft>
            </a:pPr>
            <a:r>
              <a:rPr lang="en-US" sz="1400" dirty="0">
                <a:solidFill>
                  <a:schemeClr val="tx2"/>
                </a:solidFill>
                <a:latin typeface="+mj-lt"/>
              </a:rPr>
              <a:t>College completion rates</a:t>
            </a:r>
          </a:p>
        </p:txBody>
      </p:sp>
      <p:sp>
        <p:nvSpPr>
          <p:cNvPr id="13" name="TextBox 12">
            <a:extLst>
              <a:ext uri="{FF2B5EF4-FFF2-40B4-BE49-F238E27FC236}">
                <a16:creationId xmlns:a16="http://schemas.microsoft.com/office/drawing/2014/main" id="{984EEB1F-C04A-4DC5-7C41-0F4F9F58DB2A}"/>
              </a:ext>
            </a:extLst>
          </p:cNvPr>
          <p:cNvSpPr txBox="1"/>
          <p:nvPr/>
        </p:nvSpPr>
        <p:spPr>
          <a:xfrm>
            <a:off x="6049571" y="3447623"/>
            <a:ext cx="2245004" cy="307777"/>
          </a:xfrm>
          <a:prstGeom prst="rect">
            <a:avLst/>
          </a:prstGeom>
          <a:noFill/>
        </p:spPr>
        <p:txBody>
          <a:bodyPr wrap="square" rtlCol="0">
            <a:spAutoFit/>
          </a:bodyPr>
          <a:lstStyle/>
          <a:p>
            <a:pPr algn="ctr">
              <a:spcAft>
                <a:spcPts val="1600"/>
              </a:spcAft>
            </a:pPr>
            <a:r>
              <a:rPr lang="en-US" sz="1400" dirty="0">
                <a:solidFill>
                  <a:schemeClr val="tx2"/>
                </a:solidFill>
                <a:latin typeface="+mj-lt"/>
              </a:rPr>
              <a:t>Alumni giving</a:t>
            </a:r>
          </a:p>
        </p:txBody>
      </p:sp>
      <p:grpSp>
        <p:nvGrpSpPr>
          <p:cNvPr id="14" name="Group 13">
            <a:extLst>
              <a:ext uri="{FF2B5EF4-FFF2-40B4-BE49-F238E27FC236}">
                <a16:creationId xmlns:a16="http://schemas.microsoft.com/office/drawing/2014/main" id="{41E7E42D-4754-E91B-5CF1-0C3C60CC7DB6}"/>
              </a:ext>
            </a:extLst>
          </p:cNvPr>
          <p:cNvGrpSpPr/>
          <p:nvPr/>
        </p:nvGrpSpPr>
        <p:grpSpPr>
          <a:xfrm>
            <a:off x="6876756" y="2719086"/>
            <a:ext cx="511364" cy="632486"/>
            <a:chOff x="4388045" y="1778403"/>
            <a:chExt cx="372336" cy="460528"/>
          </a:xfrm>
        </p:grpSpPr>
        <p:sp>
          <p:nvSpPr>
            <p:cNvPr id="15" name="Freeform: Shape 14">
              <a:extLst>
                <a:ext uri="{FF2B5EF4-FFF2-40B4-BE49-F238E27FC236}">
                  <a16:creationId xmlns:a16="http://schemas.microsoft.com/office/drawing/2014/main" id="{A845EA57-380B-D943-080E-37168BBC0E06}"/>
                </a:ext>
              </a:extLst>
            </p:cNvPr>
            <p:cNvSpPr/>
            <p:nvPr/>
          </p:nvSpPr>
          <p:spPr>
            <a:xfrm>
              <a:off x="4457945" y="1884838"/>
              <a:ext cx="227245" cy="188000"/>
            </a:xfrm>
            <a:custGeom>
              <a:avLst/>
              <a:gdLst>
                <a:gd name="connsiteX0" fmla="*/ 113651 w 227245"/>
                <a:gd name="connsiteY0" fmla="*/ 188001 h 188000"/>
                <a:gd name="connsiteX1" fmla="*/ 109454 w 227245"/>
                <a:gd name="connsiteY1" fmla="*/ 186535 h 188000"/>
                <a:gd name="connsiteX2" fmla="*/ 0 w 227245"/>
                <a:gd name="connsiteY2" fmla="*/ 64574 h 188000"/>
                <a:gd name="connsiteX3" fmla="*/ 64574 w 227245"/>
                <a:gd name="connsiteY3" fmla="*/ 0 h 188000"/>
                <a:gd name="connsiteX4" fmla="*/ 113623 w 227245"/>
                <a:gd name="connsiteY4" fmla="*/ 22656 h 188000"/>
                <a:gd name="connsiteX5" fmla="*/ 162671 w 227245"/>
                <a:gd name="connsiteY5" fmla="*/ 0 h 188000"/>
                <a:gd name="connsiteX6" fmla="*/ 227246 w 227245"/>
                <a:gd name="connsiteY6" fmla="*/ 64574 h 188000"/>
                <a:gd name="connsiteX7" fmla="*/ 117792 w 227245"/>
                <a:gd name="connsiteY7" fmla="*/ 186535 h 188000"/>
                <a:gd name="connsiteX8" fmla="*/ 113594 w 227245"/>
                <a:gd name="connsiteY8" fmla="*/ 188001 h 188000"/>
                <a:gd name="connsiteX9" fmla="*/ 64603 w 227245"/>
                <a:gd name="connsiteY9" fmla="*/ 13484 h 188000"/>
                <a:gd name="connsiteX10" fmla="*/ 13513 w 227245"/>
                <a:gd name="connsiteY10" fmla="*/ 64574 h 188000"/>
                <a:gd name="connsiteX11" fmla="*/ 113651 w 227245"/>
                <a:gd name="connsiteY11" fmla="*/ 172619 h 188000"/>
                <a:gd name="connsiteX12" fmla="*/ 213790 w 227245"/>
                <a:gd name="connsiteY12" fmla="*/ 64574 h 188000"/>
                <a:gd name="connsiteX13" fmla="*/ 162700 w 227245"/>
                <a:gd name="connsiteY13" fmla="*/ 13484 h 188000"/>
                <a:gd name="connsiteX14" fmla="*/ 119373 w 227245"/>
                <a:gd name="connsiteY14" fmla="*/ 37606 h 188000"/>
                <a:gd name="connsiteX15" fmla="*/ 113651 w 227245"/>
                <a:gd name="connsiteY15" fmla="*/ 40768 h 188000"/>
                <a:gd name="connsiteX16" fmla="*/ 107930 w 227245"/>
                <a:gd name="connsiteY16" fmla="*/ 37606 h 188000"/>
                <a:gd name="connsiteX17" fmla="*/ 64603 w 227245"/>
                <a:gd name="connsiteY17" fmla="*/ 13484 h 1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7245" h="188000">
                  <a:moveTo>
                    <a:pt x="113651" y="188001"/>
                  </a:moveTo>
                  <a:cubicBezTo>
                    <a:pt x="112156" y="188001"/>
                    <a:pt x="110690" y="187512"/>
                    <a:pt x="109454" y="186535"/>
                  </a:cubicBezTo>
                  <a:cubicBezTo>
                    <a:pt x="91168" y="172044"/>
                    <a:pt x="0" y="98069"/>
                    <a:pt x="0" y="64574"/>
                  </a:cubicBezTo>
                  <a:cubicBezTo>
                    <a:pt x="0" y="28952"/>
                    <a:pt x="28981" y="0"/>
                    <a:pt x="64574" y="0"/>
                  </a:cubicBezTo>
                  <a:cubicBezTo>
                    <a:pt x="83722" y="0"/>
                    <a:pt x="101432" y="8309"/>
                    <a:pt x="113623" y="22656"/>
                  </a:cubicBezTo>
                  <a:cubicBezTo>
                    <a:pt x="125813" y="8338"/>
                    <a:pt x="143552" y="0"/>
                    <a:pt x="162671" y="0"/>
                  </a:cubicBezTo>
                  <a:cubicBezTo>
                    <a:pt x="198294" y="0"/>
                    <a:pt x="227246" y="28981"/>
                    <a:pt x="227246" y="64574"/>
                  </a:cubicBezTo>
                  <a:cubicBezTo>
                    <a:pt x="227246" y="98069"/>
                    <a:pt x="136077" y="172044"/>
                    <a:pt x="117792" y="186535"/>
                  </a:cubicBezTo>
                  <a:cubicBezTo>
                    <a:pt x="116555" y="187512"/>
                    <a:pt x="115089" y="188001"/>
                    <a:pt x="113594" y="188001"/>
                  </a:cubicBezTo>
                  <a:close/>
                  <a:moveTo>
                    <a:pt x="64603" y="13484"/>
                  </a:moveTo>
                  <a:cubicBezTo>
                    <a:pt x="36427" y="13484"/>
                    <a:pt x="13513" y="36398"/>
                    <a:pt x="13513" y="64574"/>
                  </a:cubicBezTo>
                  <a:cubicBezTo>
                    <a:pt x="13513" y="84757"/>
                    <a:pt x="73228" y="140045"/>
                    <a:pt x="113651" y="172619"/>
                  </a:cubicBezTo>
                  <a:cubicBezTo>
                    <a:pt x="154075" y="140045"/>
                    <a:pt x="213790" y="84757"/>
                    <a:pt x="213790" y="64574"/>
                  </a:cubicBezTo>
                  <a:cubicBezTo>
                    <a:pt x="213790" y="36398"/>
                    <a:pt x="190876" y="13484"/>
                    <a:pt x="162700" y="13484"/>
                  </a:cubicBezTo>
                  <a:cubicBezTo>
                    <a:pt x="144990" y="13484"/>
                    <a:pt x="128803" y="22512"/>
                    <a:pt x="119373" y="37606"/>
                  </a:cubicBezTo>
                  <a:cubicBezTo>
                    <a:pt x="118137" y="39590"/>
                    <a:pt x="115980" y="40768"/>
                    <a:pt x="113651" y="40768"/>
                  </a:cubicBezTo>
                  <a:cubicBezTo>
                    <a:pt x="111323" y="40768"/>
                    <a:pt x="109166" y="39561"/>
                    <a:pt x="107930" y="37606"/>
                  </a:cubicBezTo>
                  <a:cubicBezTo>
                    <a:pt x="98500" y="22483"/>
                    <a:pt x="82313" y="13484"/>
                    <a:pt x="64603" y="13484"/>
                  </a:cubicBezTo>
                  <a:close/>
                </a:path>
              </a:pathLst>
            </a:custGeom>
            <a:solidFill>
              <a:srgbClr val="F4BD00"/>
            </a:soli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1DF7EB70-FF80-4267-B07E-C5FF7BB72100}"/>
                </a:ext>
              </a:extLst>
            </p:cNvPr>
            <p:cNvSpPr/>
            <p:nvPr/>
          </p:nvSpPr>
          <p:spPr>
            <a:xfrm>
              <a:off x="4560125" y="1778403"/>
              <a:ext cx="14375" cy="72250"/>
            </a:xfrm>
            <a:custGeom>
              <a:avLst/>
              <a:gdLst>
                <a:gd name="connsiteX0" fmla="*/ 0 w 14375"/>
                <a:gd name="connsiteY0" fmla="*/ 0 h 72250"/>
                <a:gd name="connsiteX1" fmla="*/ 14375 w 14375"/>
                <a:gd name="connsiteY1" fmla="*/ 0 h 72250"/>
                <a:gd name="connsiteX2" fmla="*/ 14375 w 14375"/>
                <a:gd name="connsiteY2" fmla="*/ 72251 h 72250"/>
                <a:gd name="connsiteX3" fmla="*/ 0 w 14375"/>
                <a:gd name="connsiteY3" fmla="*/ 72251 h 72250"/>
              </a:gdLst>
              <a:ahLst/>
              <a:cxnLst>
                <a:cxn ang="0">
                  <a:pos x="connsiteX0" y="connsiteY0"/>
                </a:cxn>
                <a:cxn ang="0">
                  <a:pos x="connsiteX1" y="connsiteY1"/>
                </a:cxn>
                <a:cxn ang="0">
                  <a:pos x="connsiteX2" y="connsiteY2"/>
                </a:cxn>
                <a:cxn ang="0">
                  <a:pos x="connsiteX3" y="connsiteY3"/>
                </a:cxn>
              </a:cxnLst>
              <a:rect l="l" t="t" r="r" b="b"/>
              <a:pathLst>
                <a:path w="14375" h="72250">
                  <a:moveTo>
                    <a:pt x="0" y="0"/>
                  </a:moveTo>
                  <a:lnTo>
                    <a:pt x="14375" y="0"/>
                  </a:lnTo>
                  <a:lnTo>
                    <a:pt x="14375" y="72251"/>
                  </a:lnTo>
                  <a:lnTo>
                    <a:pt x="0" y="72251"/>
                  </a:lnTo>
                  <a:close/>
                </a:path>
              </a:pathLst>
            </a:custGeom>
            <a:solidFill>
              <a:srgbClr val="C2D500"/>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0B36C08-C628-0AE0-E14D-88256356D266}"/>
                </a:ext>
              </a:extLst>
            </p:cNvPr>
            <p:cNvSpPr/>
            <p:nvPr/>
          </p:nvSpPr>
          <p:spPr>
            <a:xfrm rot="19486200">
              <a:off x="4453786" y="1808768"/>
              <a:ext cx="14375" cy="63280"/>
            </a:xfrm>
            <a:custGeom>
              <a:avLst/>
              <a:gdLst>
                <a:gd name="connsiteX0" fmla="*/ 0 w 14375"/>
                <a:gd name="connsiteY0" fmla="*/ 0 h 63280"/>
                <a:gd name="connsiteX1" fmla="*/ 14375 w 14375"/>
                <a:gd name="connsiteY1" fmla="*/ 0 h 63280"/>
                <a:gd name="connsiteX2" fmla="*/ 14375 w 14375"/>
                <a:gd name="connsiteY2" fmla="*/ 63280 h 63280"/>
                <a:gd name="connsiteX3" fmla="*/ 0 w 14375"/>
                <a:gd name="connsiteY3" fmla="*/ 63280 h 63280"/>
              </a:gdLst>
              <a:ahLst/>
              <a:cxnLst>
                <a:cxn ang="0">
                  <a:pos x="connsiteX0" y="connsiteY0"/>
                </a:cxn>
                <a:cxn ang="0">
                  <a:pos x="connsiteX1" y="connsiteY1"/>
                </a:cxn>
                <a:cxn ang="0">
                  <a:pos x="connsiteX2" y="connsiteY2"/>
                </a:cxn>
                <a:cxn ang="0">
                  <a:pos x="connsiteX3" y="connsiteY3"/>
                </a:cxn>
              </a:cxnLst>
              <a:rect l="l" t="t" r="r" b="b"/>
              <a:pathLst>
                <a:path w="14375" h="63280">
                  <a:moveTo>
                    <a:pt x="0" y="0"/>
                  </a:moveTo>
                  <a:lnTo>
                    <a:pt x="14375" y="0"/>
                  </a:lnTo>
                  <a:lnTo>
                    <a:pt x="14375" y="63280"/>
                  </a:lnTo>
                  <a:lnTo>
                    <a:pt x="0" y="63280"/>
                  </a:lnTo>
                  <a:close/>
                </a:path>
              </a:pathLst>
            </a:custGeom>
            <a:solidFill>
              <a:srgbClr val="C2D500"/>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59D3302-4F16-AB1D-87DB-C5641F687E9B}"/>
                </a:ext>
              </a:extLst>
            </p:cNvPr>
            <p:cNvSpPr/>
            <p:nvPr/>
          </p:nvSpPr>
          <p:spPr>
            <a:xfrm rot="18314402">
              <a:off x="4655769" y="1833319"/>
              <a:ext cx="63280" cy="14375"/>
            </a:xfrm>
            <a:custGeom>
              <a:avLst/>
              <a:gdLst>
                <a:gd name="connsiteX0" fmla="*/ 0 w 63280"/>
                <a:gd name="connsiteY0" fmla="*/ 0 h 14375"/>
                <a:gd name="connsiteX1" fmla="*/ 63280 w 63280"/>
                <a:gd name="connsiteY1" fmla="*/ 0 h 14375"/>
                <a:gd name="connsiteX2" fmla="*/ 63280 w 63280"/>
                <a:gd name="connsiteY2" fmla="*/ 14375 h 14375"/>
                <a:gd name="connsiteX3" fmla="*/ 0 w 63280"/>
                <a:gd name="connsiteY3" fmla="*/ 14375 h 14375"/>
              </a:gdLst>
              <a:ahLst/>
              <a:cxnLst>
                <a:cxn ang="0">
                  <a:pos x="connsiteX0" y="connsiteY0"/>
                </a:cxn>
                <a:cxn ang="0">
                  <a:pos x="connsiteX1" y="connsiteY1"/>
                </a:cxn>
                <a:cxn ang="0">
                  <a:pos x="connsiteX2" y="connsiteY2"/>
                </a:cxn>
                <a:cxn ang="0">
                  <a:pos x="connsiteX3" y="connsiteY3"/>
                </a:cxn>
              </a:cxnLst>
              <a:rect l="l" t="t" r="r" b="b"/>
              <a:pathLst>
                <a:path w="63280" h="14375">
                  <a:moveTo>
                    <a:pt x="0" y="0"/>
                  </a:moveTo>
                  <a:lnTo>
                    <a:pt x="63280" y="0"/>
                  </a:lnTo>
                  <a:lnTo>
                    <a:pt x="63280" y="14375"/>
                  </a:lnTo>
                  <a:lnTo>
                    <a:pt x="0" y="14375"/>
                  </a:lnTo>
                  <a:close/>
                </a:path>
              </a:pathLst>
            </a:custGeom>
            <a:solidFill>
              <a:srgbClr val="C2D500"/>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462AEE4-161D-1E40-5BE4-EDACE95498D2}"/>
                </a:ext>
              </a:extLst>
            </p:cNvPr>
            <p:cNvSpPr/>
            <p:nvPr/>
          </p:nvSpPr>
          <p:spPr>
            <a:xfrm>
              <a:off x="4672483" y="1939579"/>
              <a:ext cx="87898" cy="251683"/>
            </a:xfrm>
            <a:custGeom>
              <a:avLst/>
              <a:gdLst>
                <a:gd name="connsiteX0" fmla="*/ 11788 w 87898"/>
                <a:gd name="connsiteY0" fmla="*/ 251684 h 251683"/>
                <a:gd name="connsiteX1" fmla="*/ 0 w 87898"/>
                <a:gd name="connsiteY1" fmla="*/ 243432 h 251683"/>
                <a:gd name="connsiteX2" fmla="*/ 73257 w 87898"/>
                <a:gd name="connsiteY2" fmla="*/ 138722 h 251683"/>
                <a:gd name="connsiteX3" fmla="*/ 73515 w 87898"/>
                <a:gd name="connsiteY3" fmla="*/ 137601 h 251683"/>
                <a:gd name="connsiteX4" fmla="*/ 49509 w 87898"/>
                <a:gd name="connsiteY4" fmla="*/ 19924 h 251683"/>
                <a:gd name="connsiteX5" fmla="*/ 39877 w 87898"/>
                <a:gd name="connsiteY5" fmla="*/ 36945 h 251683"/>
                <a:gd name="connsiteX6" fmla="*/ 37347 w 87898"/>
                <a:gd name="connsiteY6" fmla="*/ 106579 h 251683"/>
                <a:gd name="connsiteX7" fmla="*/ 22972 w 87898"/>
                <a:gd name="connsiteY7" fmla="*/ 106061 h 251683"/>
                <a:gd name="connsiteX8" fmla="*/ 25502 w 87898"/>
                <a:gd name="connsiteY8" fmla="*/ 36427 h 251683"/>
                <a:gd name="connsiteX9" fmla="*/ 48301 w 87898"/>
                <a:gd name="connsiteY9" fmla="*/ 4514 h 251683"/>
                <a:gd name="connsiteX10" fmla="*/ 60089 w 87898"/>
                <a:gd name="connsiteY10" fmla="*/ 0 h 251683"/>
                <a:gd name="connsiteX11" fmla="*/ 87575 w 87898"/>
                <a:gd name="connsiteY11" fmla="*/ 134755 h 251683"/>
                <a:gd name="connsiteX12" fmla="*/ 84671 w 87898"/>
                <a:gd name="connsiteY12" fmla="*/ 147434 h 251683"/>
                <a:gd name="connsiteX13" fmla="*/ 11759 w 87898"/>
                <a:gd name="connsiteY13" fmla="*/ 251684 h 25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898" h="251683">
                  <a:moveTo>
                    <a:pt x="11788" y="251684"/>
                  </a:moveTo>
                  <a:lnTo>
                    <a:pt x="0" y="243432"/>
                  </a:lnTo>
                  <a:lnTo>
                    <a:pt x="73257" y="138722"/>
                  </a:lnTo>
                  <a:cubicBezTo>
                    <a:pt x="73515" y="138406"/>
                    <a:pt x="73602" y="138003"/>
                    <a:pt x="73515" y="137601"/>
                  </a:cubicBezTo>
                  <a:lnTo>
                    <a:pt x="49509" y="19924"/>
                  </a:lnTo>
                  <a:cubicBezTo>
                    <a:pt x="43787" y="23633"/>
                    <a:pt x="40136" y="29930"/>
                    <a:pt x="39877" y="36945"/>
                  </a:cubicBezTo>
                  <a:lnTo>
                    <a:pt x="37347" y="106579"/>
                  </a:lnTo>
                  <a:lnTo>
                    <a:pt x="22972" y="106061"/>
                  </a:lnTo>
                  <a:lnTo>
                    <a:pt x="25502" y="36427"/>
                  </a:lnTo>
                  <a:cubicBezTo>
                    <a:pt x="26019" y="22138"/>
                    <a:pt x="34961" y="9631"/>
                    <a:pt x="48301" y="4514"/>
                  </a:cubicBezTo>
                  <a:lnTo>
                    <a:pt x="60089" y="0"/>
                  </a:lnTo>
                  <a:lnTo>
                    <a:pt x="87575" y="134755"/>
                  </a:lnTo>
                  <a:cubicBezTo>
                    <a:pt x="88495" y="139211"/>
                    <a:pt x="87431" y="143840"/>
                    <a:pt x="84671" y="147434"/>
                  </a:cubicBezTo>
                  <a:lnTo>
                    <a:pt x="11759" y="251684"/>
                  </a:lnTo>
                  <a:close/>
                </a:path>
              </a:pathLst>
            </a:custGeom>
            <a:solidFill>
              <a:schemeClr val="tx2"/>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E38D15CE-2C12-D543-81F5-50335DE7AE40}"/>
                </a:ext>
              </a:extLst>
            </p:cNvPr>
            <p:cNvSpPr/>
            <p:nvPr/>
          </p:nvSpPr>
          <p:spPr>
            <a:xfrm>
              <a:off x="4603654" y="2037659"/>
              <a:ext cx="111028" cy="121978"/>
            </a:xfrm>
            <a:custGeom>
              <a:avLst/>
              <a:gdLst>
                <a:gd name="connsiteX0" fmla="*/ 14318 w 111028"/>
                <a:gd name="connsiteY0" fmla="*/ 121978 h 121978"/>
                <a:gd name="connsiteX1" fmla="*/ 0 w 111028"/>
                <a:gd name="connsiteY1" fmla="*/ 120684 h 121978"/>
                <a:gd name="connsiteX2" fmla="*/ 4629 w 111028"/>
                <a:gd name="connsiteY2" fmla="*/ 68991 h 121978"/>
                <a:gd name="connsiteX3" fmla="*/ 19867 w 111028"/>
                <a:gd name="connsiteY3" fmla="*/ 43949 h 121978"/>
                <a:gd name="connsiteX4" fmla="*/ 85102 w 111028"/>
                <a:gd name="connsiteY4" fmla="*/ 2462 h 121978"/>
                <a:gd name="connsiteX5" fmla="*/ 97091 w 111028"/>
                <a:gd name="connsiteY5" fmla="*/ 420 h 121978"/>
                <a:gd name="connsiteX6" fmla="*/ 106953 w 111028"/>
                <a:gd name="connsiteY6" fmla="*/ 7550 h 121978"/>
                <a:gd name="connsiteX7" fmla="*/ 103158 w 111028"/>
                <a:gd name="connsiteY7" fmla="*/ 41361 h 121978"/>
                <a:gd name="connsiteX8" fmla="*/ 71618 w 111028"/>
                <a:gd name="connsiteY8" fmla="*/ 73763 h 121978"/>
                <a:gd name="connsiteX9" fmla="*/ 61325 w 111028"/>
                <a:gd name="connsiteY9" fmla="*/ 63729 h 121978"/>
                <a:gd name="connsiteX10" fmla="*/ 92865 w 111028"/>
                <a:gd name="connsiteY10" fmla="*/ 31327 h 121978"/>
                <a:gd name="connsiteX11" fmla="*/ 94705 w 111028"/>
                <a:gd name="connsiteY11" fmla="*/ 15026 h 121978"/>
                <a:gd name="connsiteX12" fmla="*/ 93842 w 111028"/>
                <a:gd name="connsiteY12" fmla="*/ 14422 h 121978"/>
                <a:gd name="connsiteX13" fmla="*/ 92807 w 111028"/>
                <a:gd name="connsiteY13" fmla="*/ 14594 h 121978"/>
                <a:gd name="connsiteX14" fmla="*/ 27572 w 111028"/>
                <a:gd name="connsiteY14" fmla="*/ 56081 h 121978"/>
                <a:gd name="connsiteX15" fmla="*/ 18918 w 111028"/>
                <a:gd name="connsiteY15" fmla="*/ 70284 h 121978"/>
                <a:gd name="connsiteX16" fmla="*/ 14289 w 111028"/>
                <a:gd name="connsiteY16" fmla="*/ 121978 h 12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028" h="121978">
                  <a:moveTo>
                    <a:pt x="14318" y="121978"/>
                  </a:moveTo>
                  <a:lnTo>
                    <a:pt x="0" y="120684"/>
                  </a:lnTo>
                  <a:lnTo>
                    <a:pt x="4629" y="68991"/>
                  </a:lnTo>
                  <a:cubicBezTo>
                    <a:pt x="5549" y="58813"/>
                    <a:pt x="11242" y="49440"/>
                    <a:pt x="19867" y="43949"/>
                  </a:cubicBezTo>
                  <a:lnTo>
                    <a:pt x="85102" y="2462"/>
                  </a:lnTo>
                  <a:cubicBezTo>
                    <a:pt x="88696" y="190"/>
                    <a:pt x="92951" y="-557"/>
                    <a:pt x="97091" y="420"/>
                  </a:cubicBezTo>
                  <a:cubicBezTo>
                    <a:pt x="101231" y="1398"/>
                    <a:pt x="104739" y="3899"/>
                    <a:pt x="106953" y="7550"/>
                  </a:cubicBezTo>
                  <a:cubicBezTo>
                    <a:pt x="113565" y="18361"/>
                    <a:pt x="112013" y="32276"/>
                    <a:pt x="103158" y="41361"/>
                  </a:cubicBezTo>
                  <a:lnTo>
                    <a:pt x="71618" y="73763"/>
                  </a:lnTo>
                  <a:lnTo>
                    <a:pt x="61325" y="63729"/>
                  </a:lnTo>
                  <a:lnTo>
                    <a:pt x="92865" y="31327"/>
                  </a:lnTo>
                  <a:cubicBezTo>
                    <a:pt x="97120" y="26957"/>
                    <a:pt x="97867" y="20258"/>
                    <a:pt x="94705" y="15026"/>
                  </a:cubicBezTo>
                  <a:cubicBezTo>
                    <a:pt x="94446" y="14623"/>
                    <a:pt x="94101" y="14479"/>
                    <a:pt x="93842" y="14422"/>
                  </a:cubicBezTo>
                  <a:cubicBezTo>
                    <a:pt x="93583" y="14364"/>
                    <a:pt x="93210" y="14335"/>
                    <a:pt x="92807" y="14594"/>
                  </a:cubicBezTo>
                  <a:lnTo>
                    <a:pt x="27572" y="56081"/>
                  </a:lnTo>
                  <a:cubicBezTo>
                    <a:pt x="22684" y="59187"/>
                    <a:pt x="19435" y="64505"/>
                    <a:pt x="18918" y="70284"/>
                  </a:cubicBezTo>
                  <a:lnTo>
                    <a:pt x="14289" y="121978"/>
                  </a:lnTo>
                  <a:close/>
                </a:path>
              </a:pathLst>
            </a:custGeom>
            <a:solidFill>
              <a:schemeClr val="tx2"/>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FFA49C79-31FD-9FFB-B5EE-5011F4A63228}"/>
                </a:ext>
              </a:extLst>
            </p:cNvPr>
            <p:cNvSpPr/>
            <p:nvPr/>
          </p:nvSpPr>
          <p:spPr>
            <a:xfrm>
              <a:off x="4577290" y="2146153"/>
              <a:ext cx="120609" cy="92778"/>
            </a:xfrm>
            <a:custGeom>
              <a:avLst/>
              <a:gdLst>
                <a:gd name="connsiteX0" fmla="*/ 99161 w 120609"/>
                <a:gd name="connsiteY0" fmla="*/ 92779 h 92778"/>
                <a:gd name="connsiteX1" fmla="*/ 0 w 120609"/>
                <a:gd name="connsiteY1" fmla="*/ 51435 h 92778"/>
                <a:gd name="connsiteX2" fmla="*/ 21448 w 120609"/>
                <a:gd name="connsiteY2" fmla="*/ 0 h 92778"/>
                <a:gd name="connsiteX3" fmla="*/ 120609 w 120609"/>
                <a:gd name="connsiteY3" fmla="*/ 41344 h 92778"/>
                <a:gd name="connsiteX4" fmla="*/ 99161 w 120609"/>
                <a:gd name="connsiteY4" fmla="*/ 92779 h 92778"/>
                <a:gd name="connsiteX5" fmla="*/ 18803 w 120609"/>
                <a:gd name="connsiteY5" fmla="*/ 43701 h 92778"/>
                <a:gd name="connsiteX6" fmla="*/ 91427 w 120609"/>
                <a:gd name="connsiteY6" fmla="*/ 73976 h 92778"/>
                <a:gd name="connsiteX7" fmla="*/ 101806 w 120609"/>
                <a:gd name="connsiteY7" fmla="*/ 49077 h 92778"/>
                <a:gd name="connsiteX8" fmla="*/ 29182 w 120609"/>
                <a:gd name="connsiteY8" fmla="*/ 18803 h 92778"/>
                <a:gd name="connsiteX9" fmla="*/ 18803 w 120609"/>
                <a:gd name="connsiteY9" fmla="*/ 43701 h 9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09" h="92778">
                  <a:moveTo>
                    <a:pt x="99161" y="92779"/>
                  </a:moveTo>
                  <a:lnTo>
                    <a:pt x="0" y="51435"/>
                  </a:lnTo>
                  <a:lnTo>
                    <a:pt x="21448" y="0"/>
                  </a:lnTo>
                  <a:lnTo>
                    <a:pt x="120609" y="41344"/>
                  </a:lnTo>
                  <a:lnTo>
                    <a:pt x="99161" y="92779"/>
                  </a:lnTo>
                  <a:close/>
                  <a:moveTo>
                    <a:pt x="18803" y="43701"/>
                  </a:moveTo>
                  <a:lnTo>
                    <a:pt x="91427" y="73976"/>
                  </a:lnTo>
                  <a:lnTo>
                    <a:pt x="101806" y="49077"/>
                  </a:lnTo>
                  <a:lnTo>
                    <a:pt x="29182" y="18803"/>
                  </a:lnTo>
                  <a:lnTo>
                    <a:pt x="18803" y="43701"/>
                  </a:lnTo>
                  <a:close/>
                </a:path>
              </a:pathLst>
            </a:custGeom>
            <a:solidFill>
              <a:schemeClr val="tx2"/>
            </a:solid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5E90FDFA-66D8-AA68-552E-D29D7BDCB4E2}"/>
                </a:ext>
              </a:extLst>
            </p:cNvPr>
            <p:cNvSpPr/>
            <p:nvPr/>
          </p:nvSpPr>
          <p:spPr>
            <a:xfrm>
              <a:off x="4388045" y="1939579"/>
              <a:ext cx="87898" cy="251683"/>
            </a:xfrm>
            <a:custGeom>
              <a:avLst/>
              <a:gdLst>
                <a:gd name="connsiteX0" fmla="*/ 76139 w 87898"/>
                <a:gd name="connsiteY0" fmla="*/ 251684 h 251683"/>
                <a:gd name="connsiteX1" fmla="*/ 3228 w 87898"/>
                <a:gd name="connsiteY1" fmla="*/ 147434 h 251683"/>
                <a:gd name="connsiteX2" fmla="*/ 324 w 87898"/>
                <a:gd name="connsiteY2" fmla="*/ 134755 h 251683"/>
                <a:gd name="connsiteX3" fmla="*/ 27809 w 87898"/>
                <a:gd name="connsiteY3" fmla="*/ 0 h 251683"/>
                <a:gd name="connsiteX4" fmla="*/ 39597 w 87898"/>
                <a:gd name="connsiteY4" fmla="*/ 4514 h 251683"/>
                <a:gd name="connsiteX5" fmla="*/ 62396 w 87898"/>
                <a:gd name="connsiteY5" fmla="*/ 36427 h 251683"/>
                <a:gd name="connsiteX6" fmla="*/ 64927 w 87898"/>
                <a:gd name="connsiteY6" fmla="*/ 106061 h 251683"/>
                <a:gd name="connsiteX7" fmla="*/ 50551 w 87898"/>
                <a:gd name="connsiteY7" fmla="*/ 106579 h 251683"/>
                <a:gd name="connsiteX8" fmla="*/ 48021 w 87898"/>
                <a:gd name="connsiteY8" fmla="*/ 36945 h 251683"/>
                <a:gd name="connsiteX9" fmla="*/ 38390 w 87898"/>
                <a:gd name="connsiteY9" fmla="*/ 19924 h 251683"/>
                <a:gd name="connsiteX10" fmla="*/ 14383 w 87898"/>
                <a:gd name="connsiteY10" fmla="*/ 137601 h 251683"/>
                <a:gd name="connsiteX11" fmla="*/ 14642 w 87898"/>
                <a:gd name="connsiteY11" fmla="*/ 138722 h 251683"/>
                <a:gd name="connsiteX12" fmla="*/ 14872 w 87898"/>
                <a:gd name="connsiteY12" fmla="*/ 139038 h 251683"/>
                <a:gd name="connsiteX13" fmla="*/ 87898 w 87898"/>
                <a:gd name="connsiteY13" fmla="*/ 243432 h 251683"/>
                <a:gd name="connsiteX14" fmla="*/ 76111 w 87898"/>
                <a:gd name="connsiteY14" fmla="*/ 251684 h 25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898" h="251683">
                  <a:moveTo>
                    <a:pt x="76139" y="251684"/>
                  </a:moveTo>
                  <a:lnTo>
                    <a:pt x="3228" y="147434"/>
                  </a:lnTo>
                  <a:cubicBezTo>
                    <a:pt x="467" y="143811"/>
                    <a:pt x="-596" y="139211"/>
                    <a:pt x="324" y="134755"/>
                  </a:cubicBezTo>
                  <a:lnTo>
                    <a:pt x="27809" y="0"/>
                  </a:lnTo>
                  <a:lnTo>
                    <a:pt x="39597" y="4514"/>
                  </a:lnTo>
                  <a:cubicBezTo>
                    <a:pt x="52937" y="9631"/>
                    <a:pt x="61879" y="22167"/>
                    <a:pt x="62396" y="36427"/>
                  </a:cubicBezTo>
                  <a:lnTo>
                    <a:pt x="64927" y="106061"/>
                  </a:lnTo>
                  <a:lnTo>
                    <a:pt x="50551" y="106579"/>
                  </a:lnTo>
                  <a:lnTo>
                    <a:pt x="48021" y="36945"/>
                  </a:lnTo>
                  <a:cubicBezTo>
                    <a:pt x="47762" y="29930"/>
                    <a:pt x="44111" y="23633"/>
                    <a:pt x="38390" y="19924"/>
                  </a:cubicBezTo>
                  <a:lnTo>
                    <a:pt x="14383" y="137601"/>
                  </a:lnTo>
                  <a:cubicBezTo>
                    <a:pt x="14297" y="138003"/>
                    <a:pt x="14383" y="138406"/>
                    <a:pt x="14642" y="138722"/>
                  </a:cubicBezTo>
                  <a:lnTo>
                    <a:pt x="14872" y="139038"/>
                  </a:lnTo>
                  <a:lnTo>
                    <a:pt x="87898" y="243432"/>
                  </a:lnTo>
                  <a:lnTo>
                    <a:pt x="76111" y="251684"/>
                  </a:lnTo>
                  <a:close/>
                </a:path>
              </a:pathLst>
            </a:custGeom>
            <a:solidFill>
              <a:schemeClr val="tx2"/>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3F16E7A-24BC-61A4-9377-42D4142D971D}"/>
                </a:ext>
              </a:extLst>
            </p:cNvPr>
            <p:cNvSpPr/>
            <p:nvPr/>
          </p:nvSpPr>
          <p:spPr>
            <a:xfrm>
              <a:off x="4433716" y="2037671"/>
              <a:ext cx="111028" cy="121965"/>
            </a:xfrm>
            <a:custGeom>
              <a:avLst/>
              <a:gdLst>
                <a:gd name="connsiteX0" fmla="*/ 96739 w 111028"/>
                <a:gd name="connsiteY0" fmla="*/ 121965 h 121965"/>
                <a:gd name="connsiteX1" fmla="*/ 92110 w 111028"/>
                <a:gd name="connsiteY1" fmla="*/ 70272 h 121965"/>
                <a:gd name="connsiteX2" fmla="*/ 83456 w 111028"/>
                <a:gd name="connsiteY2" fmla="*/ 56069 h 121965"/>
                <a:gd name="connsiteX3" fmla="*/ 18221 w 111028"/>
                <a:gd name="connsiteY3" fmla="*/ 14582 h 121965"/>
                <a:gd name="connsiteX4" fmla="*/ 17186 w 111028"/>
                <a:gd name="connsiteY4" fmla="*/ 14409 h 121965"/>
                <a:gd name="connsiteX5" fmla="*/ 16323 w 111028"/>
                <a:gd name="connsiteY5" fmla="*/ 15013 h 121965"/>
                <a:gd name="connsiteX6" fmla="*/ 18164 w 111028"/>
                <a:gd name="connsiteY6" fmla="*/ 31315 h 121965"/>
                <a:gd name="connsiteX7" fmla="*/ 49703 w 111028"/>
                <a:gd name="connsiteY7" fmla="*/ 63717 h 121965"/>
                <a:gd name="connsiteX8" fmla="*/ 39410 w 111028"/>
                <a:gd name="connsiteY8" fmla="*/ 73751 h 121965"/>
                <a:gd name="connsiteX9" fmla="*/ 7871 w 111028"/>
                <a:gd name="connsiteY9" fmla="*/ 41349 h 121965"/>
                <a:gd name="connsiteX10" fmla="*/ 4076 w 111028"/>
                <a:gd name="connsiteY10" fmla="*/ 7538 h 121965"/>
                <a:gd name="connsiteX11" fmla="*/ 13937 w 111028"/>
                <a:gd name="connsiteY11" fmla="*/ 408 h 121965"/>
                <a:gd name="connsiteX12" fmla="*/ 25926 w 111028"/>
                <a:gd name="connsiteY12" fmla="*/ 2449 h 121965"/>
                <a:gd name="connsiteX13" fmla="*/ 91162 w 111028"/>
                <a:gd name="connsiteY13" fmla="*/ 43936 h 121965"/>
                <a:gd name="connsiteX14" fmla="*/ 106399 w 111028"/>
                <a:gd name="connsiteY14" fmla="*/ 68978 h 121965"/>
                <a:gd name="connsiteX15" fmla="*/ 111028 w 111028"/>
                <a:gd name="connsiteY15" fmla="*/ 120672 h 121965"/>
                <a:gd name="connsiteX16" fmla="*/ 96710 w 111028"/>
                <a:gd name="connsiteY16" fmla="*/ 121965 h 12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028" h="121965">
                  <a:moveTo>
                    <a:pt x="96739" y="121965"/>
                  </a:moveTo>
                  <a:lnTo>
                    <a:pt x="92110" y="70272"/>
                  </a:lnTo>
                  <a:cubicBezTo>
                    <a:pt x="91593" y="64493"/>
                    <a:pt x="88373" y="59174"/>
                    <a:pt x="83456" y="56069"/>
                  </a:cubicBezTo>
                  <a:lnTo>
                    <a:pt x="18221" y="14582"/>
                  </a:lnTo>
                  <a:cubicBezTo>
                    <a:pt x="17819" y="14323"/>
                    <a:pt x="17445" y="14352"/>
                    <a:pt x="17186" y="14409"/>
                  </a:cubicBezTo>
                  <a:cubicBezTo>
                    <a:pt x="16927" y="14467"/>
                    <a:pt x="16582" y="14610"/>
                    <a:pt x="16323" y="15013"/>
                  </a:cubicBezTo>
                  <a:cubicBezTo>
                    <a:pt x="13132" y="20217"/>
                    <a:pt x="13880" y="26916"/>
                    <a:pt x="18164" y="31315"/>
                  </a:cubicBezTo>
                  <a:lnTo>
                    <a:pt x="49703" y="63717"/>
                  </a:lnTo>
                  <a:lnTo>
                    <a:pt x="39410" y="73751"/>
                  </a:lnTo>
                  <a:lnTo>
                    <a:pt x="7871" y="41349"/>
                  </a:lnTo>
                  <a:cubicBezTo>
                    <a:pt x="-984" y="32263"/>
                    <a:pt x="-2537" y="18348"/>
                    <a:pt x="4076" y="7538"/>
                  </a:cubicBezTo>
                  <a:cubicBezTo>
                    <a:pt x="6289" y="3915"/>
                    <a:pt x="9797" y="1385"/>
                    <a:pt x="13937" y="408"/>
                  </a:cubicBezTo>
                  <a:cubicBezTo>
                    <a:pt x="18077" y="-541"/>
                    <a:pt x="22332" y="178"/>
                    <a:pt x="25926" y="2449"/>
                  </a:cubicBezTo>
                  <a:lnTo>
                    <a:pt x="91162" y="43936"/>
                  </a:lnTo>
                  <a:cubicBezTo>
                    <a:pt x="99787" y="49427"/>
                    <a:pt x="105508" y="58800"/>
                    <a:pt x="106399" y="68978"/>
                  </a:cubicBezTo>
                  <a:lnTo>
                    <a:pt x="111028" y="120672"/>
                  </a:lnTo>
                  <a:lnTo>
                    <a:pt x="96710" y="121965"/>
                  </a:lnTo>
                  <a:close/>
                </a:path>
              </a:pathLst>
            </a:custGeom>
            <a:solidFill>
              <a:schemeClr val="tx2"/>
            </a:solid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60706503-8C12-08C8-B7AB-30A17AB89A72}"/>
                </a:ext>
              </a:extLst>
            </p:cNvPr>
            <p:cNvSpPr/>
            <p:nvPr/>
          </p:nvSpPr>
          <p:spPr>
            <a:xfrm>
              <a:off x="4450528" y="2146153"/>
              <a:ext cx="120580" cy="92778"/>
            </a:xfrm>
            <a:custGeom>
              <a:avLst/>
              <a:gdLst>
                <a:gd name="connsiteX0" fmla="*/ 21448 w 120580"/>
                <a:gd name="connsiteY0" fmla="*/ 92779 h 92778"/>
                <a:gd name="connsiteX1" fmla="*/ 0 w 120580"/>
                <a:gd name="connsiteY1" fmla="*/ 41344 h 92778"/>
                <a:gd name="connsiteX2" fmla="*/ 99161 w 120580"/>
                <a:gd name="connsiteY2" fmla="*/ 0 h 92778"/>
                <a:gd name="connsiteX3" fmla="*/ 120580 w 120580"/>
                <a:gd name="connsiteY3" fmla="*/ 51435 h 92778"/>
                <a:gd name="connsiteX4" fmla="*/ 21419 w 120580"/>
                <a:gd name="connsiteY4" fmla="*/ 92779 h 92778"/>
                <a:gd name="connsiteX5" fmla="*/ 18803 w 120580"/>
                <a:gd name="connsiteY5" fmla="*/ 49077 h 92778"/>
                <a:gd name="connsiteX6" fmla="*/ 29182 w 120580"/>
                <a:gd name="connsiteY6" fmla="*/ 73976 h 92778"/>
                <a:gd name="connsiteX7" fmla="*/ 101806 w 120580"/>
                <a:gd name="connsiteY7" fmla="*/ 43701 h 92778"/>
                <a:gd name="connsiteX8" fmla="*/ 91427 w 120580"/>
                <a:gd name="connsiteY8" fmla="*/ 18803 h 92778"/>
                <a:gd name="connsiteX9" fmla="*/ 18803 w 120580"/>
                <a:gd name="connsiteY9" fmla="*/ 49077 h 9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580" h="92778">
                  <a:moveTo>
                    <a:pt x="21448" y="92779"/>
                  </a:moveTo>
                  <a:lnTo>
                    <a:pt x="0" y="41344"/>
                  </a:lnTo>
                  <a:lnTo>
                    <a:pt x="99161" y="0"/>
                  </a:lnTo>
                  <a:lnTo>
                    <a:pt x="120580" y="51435"/>
                  </a:lnTo>
                  <a:lnTo>
                    <a:pt x="21419" y="92779"/>
                  </a:lnTo>
                  <a:close/>
                  <a:moveTo>
                    <a:pt x="18803" y="49077"/>
                  </a:moveTo>
                  <a:lnTo>
                    <a:pt x="29182" y="73976"/>
                  </a:lnTo>
                  <a:lnTo>
                    <a:pt x="101806" y="43701"/>
                  </a:lnTo>
                  <a:lnTo>
                    <a:pt x="91427" y="18803"/>
                  </a:lnTo>
                  <a:lnTo>
                    <a:pt x="18803" y="49077"/>
                  </a:lnTo>
                  <a:close/>
                </a:path>
              </a:pathLst>
            </a:custGeom>
            <a:solidFill>
              <a:schemeClr val="tx2"/>
            </a:solidFill>
            <a:ln w="0" cap="flat">
              <a:noFill/>
              <a:prstDash val="solid"/>
              <a:miter/>
            </a:ln>
          </p:spPr>
          <p:txBody>
            <a:bodyPr rtlCol="0" anchor="ctr"/>
            <a:lstStyle/>
            <a:p>
              <a:endParaRPr lang="en-US"/>
            </a:p>
          </p:txBody>
        </p:sp>
      </p:grpSp>
      <p:grpSp>
        <p:nvGrpSpPr>
          <p:cNvPr id="25" name="Group 24">
            <a:extLst>
              <a:ext uri="{FF2B5EF4-FFF2-40B4-BE49-F238E27FC236}">
                <a16:creationId xmlns:a16="http://schemas.microsoft.com/office/drawing/2014/main" id="{439A52BF-7EFE-64BF-B8F5-77E596E785FE}"/>
              </a:ext>
            </a:extLst>
          </p:cNvPr>
          <p:cNvGrpSpPr/>
          <p:nvPr/>
        </p:nvGrpSpPr>
        <p:grpSpPr>
          <a:xfrm>
            <a:off x="4032627" y="2773351"/>
            <a:ext cx="595326" cy="603589"/>
            <a:chOff x="7775449" y="1457754"/>
            <a:chExt cx="595326" cy="603589"/>
          </a:xfrm>
        </p:grpSpPr>
        <p:sp>
          <p:nvSpPr>
            <p:cNvPr id="26" name="Freeform: Shape 25">
              <a:extLst>
                <a:ext uri="{FF2B5EF4-FFF2-40B4-BE49-F238E27FC236}">
                  <a16:creationId xmlns:a16="http://schemas.microsoft.com/office/drawing/2014/main" id="{E5030A0A-0D1C-FD37-4B89-EFBC82D559B5}"/>
                </a:ext>
              </a:extLst>
            </p:cNvPr>
            <p:cNvSpPr/>
            <p:nvPr/>
          </p:nvSpPr>
          <p:spPr>
            <a:xfrm>
              <a:off x="7799459" y="1674977"/>
              <a:ext cx="105416" cy="177457"/>
            </a:xfrm>
            <a:custGeom>
              <a:avLst/>
              <a:gdLst>
                <a:gd name="connsiteX0" fmla="*/ 87561 w 105416"/>
                <a:gd name="connsiteY0" fmla="*/ 177457 h 177457"/>
                <a:gd name="connsiteX1" fmla="*/ 62156 w 105416"/>
                <a:gd name="connsiteY1" fmla="*/ 177457 h 177457"/>
                <a:gd name="connsiteX2" fmla="*/ 56235 w 105416"/>
                <a:gd name="connsiteY2" fmla="*/ 174980 h 177457"/>
                <a:gd name="connsiteX3" fmla="*/ 51574 w 105416"/>
                <a:gd name="connsiteY3" fmla="*/ 170318 h 177457"/>
                <a:gd name="connsiteX4" fmla="*/ 43260 w 105416"/>
                <a:gd name="connsiteY4" fmla="*/ 177415 h 177457"/>
                <a:gd name="connsiteX5" fmla="*/ 17855 w 105416"/>
                <a:gd name="connsiteY5" fmla="*/ 177415 h 177457"/>
                <a:gd name="connsiteX6" fmla="*/ 3662 w 105416"/>
                <a:gd name="connsiteY6" fmla="*/ 170402 h 177457"/>
                <a:gd name="connsiteX7" fmla="*/ 638 w 105416"/>
                <a:gd name="connsiteY7" fmla="*/ 154866 h 177457"/>
                <a:gd name="connsiteX8" fmla="*/ 25707 w 105416"/>
                <a:gd name="connsiteY8" fmla="*/ 62861 h 177457"/>
                <a:gd name="connsiteX9" fmla="*/ 27387 w 105416"/>
                <a:gd name="connsiteY9" fmla="*/ 63323 h 177457"/>
                <a:gd name="connsiteX10" fmla="*/ 15966 w 105416"/>
                <a:gd name="connsiteY10" fmla="*/ 36743 h 177457"/>
                <a:gd name="connsiteX11" fmla="*/ 52708 w 105416"/>
                <a:gd name="connsiteY11" fmla="*/ 0 h 177457"/>
                <a:gd name="connsiteX12" fmla="*/ 89451 w 105416"/>
                <a:gd name="connsiteY12" fmla="*/ 36743 h 177457"/>
                <a:gd name="connsiteX13" fmla="*/ 78029 w 105416"/>
                <a:gd name="connsiteY13" fmla="*/ 63323 h 177457"/>
                <a:gd name="connsiteX14" fmla="*/ 79709 w 105416"/>
                <a:gd name="connsiteY14" fmla="*/ 62861 h 177457"/>
                <a:gd name="connsiteX15" fmla="*/ 104778 w 105416"/>
                <a:gd name="connsiteY15" fmla="*/ 154866 h 177457"/>
                <a:gd name="connsiteX16" fmla="*/ 101754 w 105416"/>
                <a:gd name="connsiteY16" fmla="*/ 170402 h 177457"/>
                <a:gd name="connsiteX17" fmla="*/ 87561 w 105416"/>
                <a:gd name="connsiteY17" fmla="*/ 177415 h 177457"/>
                <a:gd name="connsiteX18" fmla="*/ 65642 w 105416"/>
                <a:gd name="connsiteY18" fmla="*/ 160660 h 177457"/>
                <a:gd name="connsiteX19" fmla="*/ 87603 w 105416"/>
                <a:gd name="connsiteY19" fmla="*/ 160660 h 177457"/>
                <a:gd name="connsiteX20" fmla="*/ 88443 w 105416"/>
                <a:gd name="connsiteY20" fmla="*/ 160241 h 177457"/>
                <a:gd name="connsiteX21" fmla="*/ 88611 w 105416"/>
                <a:gd name="connsiteY21" fmla="*/ 159316 h 177457"/>
                <a:gd name="connsiteX22" fmla="*/ 64676 w 105416"/>
                <a:gd name="connsiteY22" fmla="*/ 71512 h 177457"/>
                <a:gd name="connsiteX23" fmla="*/ 40782 w 105416"/>
                <a:gd name="connsiteY23" fmla="*/ 71512 h 177457"/>
                <a:gd name="connsiteX24" fmla="*/ 16847 w 105416"/>
                <a:gd name="connsiteY24" fmla="*/ 159316 h 177457"/>
                <a:gd name="connsiteX25" fmla="*/ 17015 w 105416"/>
                <a:gd name="connsiteY25" fmla="*/ 160241 h 177457"/>
                <a:gd name="connsiteX26" fmla="*/ 17855 w 105416"/>
                <a:gd name="connsiteY26" fmla="*/ 160660 h 177457"/>
                <a:gd name="connsiteX27" fmla="*/ 34862 w 105416"/>
                <a:gd name="connsiteY27" fmla="*/ 160660 h 177457"/>
                <a:gd name="connsiteX28" fmla="*/ 34862 w 105416"/>
                <a:gd name="connsiteY28" fmla="*/ 150162 h 177457"/>
                <a:gd name="connsiteX29" fmla="*/ 40027 w 105416"/>
                <a:gd name="connsiteY29" fmla="*/ 142394 h 177457"/>
                <a:gd name="connsiteX30" fmla="*/ 49181 w 105416"/>
                <a:gd name="connsiteY30" fmla="*/ 144199 h 177457"/>
                <a:gd name="connsiteX31" fmla="*/ 65600 w 105416"/>
                <a:gd name="connsiteY31" fmla="*/ 160618 h 177457"/>
                <a:gd name="connsiteX32" fmla="*/ 52708 w 105416"/>
                <a:gd name="connsiteY32" fmla="*/ 16839 h 177457"/>
                <a:gd name="connsiteX33" fmla="*/ 32762 w 105416"/>
                <a:gd name="connsiteY33" fmla="*/ 36785 h 177457"/>
                <a:gd name="connsiteX34" fmla="*/ 52708 w 105416"/>
                <a:gd name="connsiteY34" fmla="*/ 56731 h 177457"/>
                <a:gd name="connsiteX35" fmla="*/ 72654 w 105416"/>
                <a:gd name="connsiteY35" fmla="*/ 36785 h 177457"/>
                <a:gd name="connsiteX36" fmla="*/ 52708 w 105416"/>
                <a:gd name="connsiteY36" fmla="*/ 16839 h 17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5416" h="177457">
                  <a:moveTo>
                    <a:pt x="87561" y="177457"/>
                  </a:moveTo>
                  <a:lnTo>
                    <a:pt x="62156" y="177457"/>
                  </a:lnTo>
                  <a:cubicBezTo>
                    <a:pt x="59931" y="177457"/>
                    <a:pt x="57789" y="176575"/>
                    <a:pt x="56235" y="174980"/>
                  </a:cubicBezTo>
                  <a:lnTo>
                    <a:pt x="51574" y="170318"/>
                  </a:lnTo>
                  <a:cubicBezTo>
                    <a:pt x="50944" y="174350"/>
                    <a:pt x="47459" y="177415"/>
                    <a:pt x="43260" y="177415"/>
                  </a:cubicBezTo>
                  <a:lnTo>
                    <a:pt x="17855" y="177415"/>
                  </a:lnTo>
                  <a:cubicBezTo>
                    <a:pt x="12228" y="177415"/>
                    <a:pt x="7063" y="174854"/>
                    <a:pt x="3662" y="170402"/>
                  </a:cubicBezTo>
                  <a:cubicBezTo>
                    <a:pt x="261" y="165951"/>
                    <a:pt x="-831" y="160283"/>
                    <a:pt x="638" y="154866"/>
                  </a:cubicBezTo>
                  <a:lnTo>
                    <a:pt x="25707" y="62861"/>
                  </a:lnTo>
                  <a:lnTo>
                    <a:pt x="27387" y="63323"/>
                  </a:lnTo>
                  <a:cubicBezTo>
                    <a:pt x="20374" y="56647"/>
                    <a:pt x="15966" y="47199"/>
                    <a:pt x="15966" y="36743"/>
                  </a:cubicBezTo>
                  <a:cubicBezTo>
                    <a:pt x="15966" y="16461"/>
                    <a:pt x="32426" y="0"/>
                    <a:pt x="52708" y="0"/>
                  </a:cubicBezTo>
                  <a:cubicBezTo>
                    <a:pt x="72990" y="0"/>
                    <a:pt x="89451" y="16461"/>
                    <a:pt x="89451" y="36743"/>
                  </a:cubicBezTo>
                  <a:cubicBezTo>
                    <a:pt x="89451" y="47199"/>
                    <a:pt x="85084" y="56647"/>
                    <a:pt x="78029" y="63323"/>
                  </a:cubicBezTo>
                  <a:lnTo>
                    <a:pt x="79709" y="62861"/>
                  </a:lnTo>
                  <a:lnTo>
                    <a:pt x="104778" y="154866"/>
                  </a:lnTo>
                  <a:cubicBezTo>
                    <a:pt x="106248" y="160283"/>
                    <a:pt x="105156" y="165951"/>
                    <a:pt x="101754" y="170402"/>
                  </a:cubicBezTo>
                  <a:cubicBezTo>
                    <a:pt x="98353" y="174854"/>
                    <a:pt x="93188" y="177415"/>
                    <a:pt x="87561" y="177415"/>
                  </a:cubicBezTo>
                  <a:close/>
                  <a:moveTo>
                    <a:pt x="65642" y="160660"/>
                  </a:moveTo>
                  <a:lnTo>
                    <a:pt x="87603" y="160660"/>
                  </a:lnTo>
                  <a:cubicBezTo>
                    <a:pt x="87939" y="160660"/>
                    <a:pt x="88233" y="160534"/>
                    <a:pt x="88443" y="160241"/>
                  </a:cubicBezTo>
                  <a:cubicBezTo>
                    <a:pt x="88653" y="159988"/>
                    <a:pt x="88695" y="159653"/>
                    <a:pt x="88611" y="159316"/>
                  </a:cubicBezTo>
                  <a:lnTo>
                    <a:pt x="64676" y="71512"/>
                  </a:lnTo>
                  <a:cubicBezTo>
                    <a:pt x="57201" y="74073"/>
                    <a:pt x="48299" y="74073"/>
                    <a:pt x="40782" y="71512"/>
                  </a:cubicBezTo>
                  <a:lnTo>
                    <a:pt x="16847" y="159316"/>
                  </a:lnTo>
                  <a:cubicBezTo>
                    <a:pt x="16763" y="159653"/>
                    <a:pt x="16847" y="159946"/>
                    <a:pt x="17015" y="160241"/>
                  </a:cubicBezTo>
                  <a:cubicBezTo>
                    <a:pt x="17225" y="160534"/>
                    <a:pt x="17519" y="160660"/>
                    <a:pt x="17855" y="160660"/>
                  </a:cubicBezTo>
                  <a:lnTo>
                    <a:pt x="34862" y="160660"/>
                  </a:lnTo>
                  <a:lnTo>
                    <a:pt x="34862" y="150162"/>
                  </a:lnTo>
                  <a:cubicBezTo>
                    <a:pt x="34862" y="146761"/>
                    <a:pt x="36919" y="143696"/>
                    <a:pt x="40027" y="142394"/>
                  </a:cubicBezTo>
                  <a:cubicBezTo>
                    <a:pt x="43176" y="141092"/>
                    <a:pt x="46787" y="141806"/>
                    <a:pt x="49181" y="144199"/>
                  </a:cubicBezTo>
                  <a:lnTo>
                    <a:pt x="65600" y="160618"/>
                  </a:lnTo>
                  <a:close/>
                  <a:moveTo>
                    <a:pt x="52708" y="16839"/>
                  </a:moveTo>
                  <a:cubicBezTo>
                    <a:pt x="41706" y="16839"/>
                    <a:pt x="32762" y="25783"/>
                    <a:pt x="32762" y="36785"/>
                  </a:cubicBezTo>
                  <a:cubicBezTo>
                    <a:pt x="32762" y="47787"/>
                    <a:pt x="41706" y="56731"/>
                    <a:pt x="52708" y="56731"/>
                  </a:cubicBezTo>
                  <a:cubicBezTo>
                    <a:pt x="63710" y="56731"/>
                    <a:pt x="72654" y="47787"/>
                    <a:pt x="72654" y="36785"/>
                  </a:cubicBezTo>
                  <a:cubicBezTo>
                    <a:pt x="72654" y="25783"/>
                    <a:pt x="63710" y="16839"/>
                    <a:pt x="52708" y="16839"/>
                  </a:cubicBezTo>
                  <a:close/>
                </a:path>
              </a:pathLst>
            </a:custGeom>
            <a:solidFill>
              <a:srgbClr val="00A7E1"/>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C30F7595-7EE6-9A3C-12C3-F69E7968D430}"/>
                </a:ext>
              </a:extLst>
            </p:cNvPr>
            <p:cNvSpPr/>
            <p:nvPr/>
          </p:nvSpPr>
          <p:spPr>
            <a:xfrm>
              <a:off x="7775449" y="1457754"/>
              <a:ext cx="585868" cy="347439"/>
            </a:xfrm>
            <a:custGeom>
              <a:avLst/>
              <a:gdLst>
                <a:gd name="connsiteX0" fmla="*/ 294026 w 585868"/>
                <a:gd name="connsiteY0" fmla="*/ 347440 h 347439"/>
                <a:gd name="connsiteX1" fmla="*/ 144326 w 585868"/>
                <a:gd name="connsiteY1" fmla="*/ 284998 h 347439"/>
                <a:gd name="connsiteX2" fmla="*/ 143906 w 585868"/>
                <a:gd name="connsiteY2" fmla="*/ 282352 h 347439"/>
                <a:gd name="connsiteX3" fmla="*/ 143906 w 585868"/>
                <a:gd name="connsiteY3" fmla="*/ 180732 h 347439"/>
                <a:gd name="connsiteX4" fmla="*/ 93221 w 585868"/>
                <a:gd name="connsiteY4" fmla="*/ 165783 h 347439"/>
                <a:gd name="connsiteX5" fmla="*/ 87553 w 585868"/>
                <a:gd name="connsiteY5" fmla="*/ 155370 h 347439"/>
                <a:gd name="connsiteX6" fmla="*/ 97967 w 585868"/>
                <a:gd name="connsiteY6" fmla="*/ 149701 h 347439"/>
                <a:gd name="connsiteX7" fmla="*/ 293942 w 585868"/>
                <a:gd name="connsiteY7" fmla="*/ 207481 h 347439"/>
                <a:gd name="connsiteX8" fmla="*/ 562941 w 585868"/>
                <a:gd name="connsiteY8" fmla="*/ 123330 h 347439"/>
                <a:gd name="connsiteX9" fmla="*/ 569072 w 585868"/>
                <a:gd name="connsiteY9" fmla="*/ 113798 h 347439"/>
                <a:gd name="connsiteX10" fmla="*/ 562899 w 585868"/>
                <a:gd name="connsiteY10" fmla="*/ 104223 h 347439"/>
                <a:gd name="connsiteX11" fmla="*/ 293942 w 585868"/>
                <a:gd name="connsiteY11" fmla="*/ 17175 h 347439"/>
                <a:gd name="connsiteX12" fmla="*/ 22927 w 585868"/>
                <a:gd name="connsiteY12" fmla="*/ 101284 h 347439"/>
                <a:gd name="connsiteX13" fmla="*/ 16797 w 585868"/>
                <a:gd name="connsiteY13" fmla="*/ 110816 h 347439"/>
                <a:gd name="connsiteX14" fmla="*/ 23222 w 585868"/>
                <a:gd name="connsiteY14" fmla="*/ 120516 h 347439"/>
                <a:gd name="connsiteX15" fmla="*/ 41950 w 585868"/>
                <a:gd name="connsiteY15" fmla="*/ 127823 h 347439"/>
                <a:gd name="connsiteX16" fmla="*/ 46737 w 585868"/>
                <a:gd name="connsiteY16" fmla="*/ 138698 h 347439"/>
                <a:gd name="connsiteX17" fmla="*/ 35861 w 585868"/>
                <a:gd name="connsiteY17" fmla="*/ 143486 h 347439"/>
                <a:gd name="connsiteX18" fmla="*/ 16923 w 585868"/>
                <a:gd name="connsiteY18" fmla="*/ 136095 h 347439"/>
                <a:gd name="connsiteX19" fmla="*/ 0 w 585868"/>
                <a:gd name="connsiteY19" fmla="*/ 110858 h 347439"/>
                <a:gd name="connsiteX20" fmla="*/ 16755 w 585868"/>
                <a:gd name="connsiteY20" fmla="*/ 85705 h 347439"/>
                <a:gd name="connsiteX21" fmla="*/ 17511 w 585868"/>
                <a:gd name="connsiteY21" fmla="*/ 85411 h 347439"/>
                <a:gd name="connsiteX22" fmla="*/ 291507 w 585868"/>
                <a:gd name="connsiteY22" fmla="*/ 378 h 347439"/>
                <a:gd name="connsiteX23" fmla="*/ 296588 w 585868"/>
                <a:gd name="connsiteY23" fmla="*/ 378 h 347439"/>
                <a:gd name="connsiteX24" fmla="*/ 568442 w 585868"/>
                <a:gd name="connsiteY24" fmla="*/ 88350 h 347439"/>
                <a:gd name="connsiteX25" fmla="*/ 569114 w 585868"/>
                <a:gd name="connsiteY25" fmla="*/ 88603 h 347439"/>
                <a:gd name="connsiteX26" fmla="*/ 585869 w 585868"/>
                <a:gd name="connsiteY26" fmla="*/ 113756 h 347439"/>
                <a:gd name="connsiteX27" fmla="*/ 569114 w 585868"/>
                <a:gd name="connsiteY27" fmla="*/ 138909 h 347439"/>
                <a:gd name="connsiteX28" fmla="*/ 568358 w 585868"/>
                <a:gd name="connsiteY28" fmla="*/ 139161 h 347439"/>
                <a:gd name="connsiteX29" fmla="*/ 444105 w 585868"/>
                <a:gd name="connsiteY29" fmla="*/ 178045 h 347439"/>
                <a:gd name="connsiteX30" fmla="*/ 444105 w 585868"/>
                <a:gd name="connsiteY30" fmla="*/ 178423 h 347439"/>
                <a:gd name="connsiteX31" fmla="*/ 444105 w 585868"/>
                <a:gd name="connsiteY31" fmla="*/ 282352 h 347439"/>
                <a:gd name="connsiteX32" fmla="*/ 443685 w 585868"/>
                <a:gd name="connsiteY32" fmla="*/ 284998 h 347439"/>
                <a:gd name="connsiteX33" fmla="*/ 293984 w 585868"/>
                <a:gd name="connsiteY33" fmla="*/ 347440 h 347439"/>
                <a:gd name="connsiteX34" fmla="*/ 160702 w 585868"/>
                <a:gd name="connsiteY34" fmla="*/ 280925 h 347439"/>
                <a:gd name="connsiteX35" fmla="*/ 294026 w 585868"/>
                <a:gd name="connsiteY35" fmla="*/ 330643 h 347439"/>
                <a:gd name="connsiteX36" fmla="*/ 427350 w 585868"/>
                <a:gd name="connsiteY36" fmla="*/ 280925 h 347439"/>
                <a:gd name="connsiteX37" fmla="*/ 427350 w 585868"/>
                <a:gd name="connsiteY37" fmla="*/ 183336 h 347439"/>
                <a:gd name="connsiteX38" fmla="*/ 296546 w 585868"/>
                <a:gd name="connsiteY38" fmla="*/ 224236 h 347439"/>
                <a:gd name="connsiteX39" fmla="*/ 291674 w 585868"/>
                <a:gd name="connsiteY39" fmla="*/ 224236 h 347439"/>
                <a:gd name="connsiteX40" fmla="*/ 160744 w 585868"/>
                <a:gd name="connsiteY40" fmla="*/ 185645 h 347439"/>
                <a:gd name="connsiteX41" fmla="*/ 160744 w 585868"/>
                <a:gd name="connsiteY41" fmla="*/ 280883 h 347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85868" h="347439">
                  <a:moveTo>
                    <a:pt x="294026" y="347440"/>
                  </a:moveTo>
                  <a:cubicBezTo>
                    <a:pt x="181908" y="347440"/>
                    <a:pt x="152094" y="308303"/>
                    <a:pt x="144326" y="284998"/>
                  </a:cubicBezTo>
                  <a:cubicBezTo>
                    <a:pt x="144032" y="284158"/>
                    <a:pt x="143906" y="283234"/>
                    <a:pt x="143906" y="282352"/>
                  </a:cubicBezTo>
                  <a:lnTo>
                    <a:pt x="143906" y="180732"/>
                  </a:lnTo>
                  <a:lnTo>
                    <a:pt x="93221" y="165783"/>
                  </a:lnTo>
                  <a:cubicBezTo>
                    <a:pt x="88771" y="164481"/>
                    <a:pt x="86209" y="159820"/>
                    <a:pt x="87553" y="155370"/>
                  </a:cubicBezTo>
                  <a:cubicBezTo>
                    <a:pt x="88855" y="150918"/>
                    <a:pt x="93558" y="148399"/>
                    <a:pt x="97967" y="149701"/>
                  </a:cubicBezTo>
                  <a:lnTo>
                    <a:pt x="293942" y="207481"/>
                  </a:lnTo>
                  <a:lnTo>
                    <a:pt x="562941" y="123330"/>
                  </a:lnTo>
                  <a:cubicBezTo>
                    <a:pt x="568610" y="120768"/>
                    <a:pt x="569072" y="115393"/>
                    <a:pt x="569072" y="113798"/>
                  </a:cubicBezTo>
                  <a:cubicBezTo>
                    <a:pt x="569072" y="112202"/>
                    <a:pt x="568610" y="106785"/>
                    <a:pt x="562899" y="104223"/>
                  </a:cubicBezTo>
                  <a:lnTo>
                    <a:pt x="293942" y="17175"/>
                  </a:lnTo>
                  <a:lnTo>
                    <a:pt x="22927" y="101284"/>
                  </a:lnTo>
                  <a:cubicBezTo>
                    <a:pt x="17259" y="103846"/>
                    <a:pt x="16797" y="109221"/>
                    <a:pt x="16797" y="110816"/>
                  </a:cubicBezTo>
                  <a:cubicBezTo>
                    <a:pt x="16797" y="112412"/>
                    <a:pt x="17259" y="117997"/>
                    <a:pt x="23222" y="120516"/>
                  </a:cubicBezTo>
                  <a:lnTo>
                    <a:pt x="41950" y="127823"/>
                  </a:lnTo>
                  <a:cubicBezTo>
                    <a:pt x="46275" y="129502"/>
                    <a:pt x="48417" y="134374"/>
                    <a:pt x="46737" y="138698"/>
                  </a:cubicBezTo>
                  <a:cubicBezTo>
                    <a:pt x="45057" y="143024"/>
                    <a:pt x="40186" y="145165"/>
                    <a:pt x="35861" y="143486"/>
                  </a:cubicBezTo>
                  <a:lnTo>
                    <a:pt x="16923" y="136095"/>
                  </a:lnTo>
                  <a:cubicBezTo>
                    <a:pt x="6383" y="131686"/>
                    <a:pt x="0" y="122028"/>
                    <a:pt x="0" y="110858"/>
                  </a:cubicBezTo>
                  <a:cubicBezTo>
                    <a:pt x="0" y="99688"/>
                    <a:pt x="6425" y="90030"/>
                    <a:pt x="16755" y="85705"/>
                  </a:cubicBezTo>
                  <a:cubicBezTo>
                    <a:pt x="17007" y="85621"/>
                    <a:pt x="17259" y="85495"/>
                    <a:pt x="17511" y="85411"/>
                  </a:cubicBezTo>
                  <a:lnTo>
                    <a:pt x="291507" y="378"/>
                  </a:lnTo>
                  <a:cubicBezTo>
                    <a:pt x="293144" y="-126"/>
                    <a:pt x="294950" y="-126"/>
                    <a:pt x="296588" y="378"/>
                  </a:cubicBezTo>
                  <a:lnTo>
                    <a:pt x="568442" y="88350"/>
                  </a:lnTo>
                  <a:cubicBezTo>
                    <a:pt x="568652" y="88434"/>
                    <a:pt x="568904" y="88519"/>
                    <a:pt x="569114" y="88603"/>
                  </a:cubicBezTo>
                  <a:cubicBezTo>
                    <a:pt x="579444" y="92928"/>
                    <a:pt x="585869" y="102586"/>
                    <a:pt x="585869" y="113756"/>
                  </a:cubicBezTo>
                  <a:cubicBezTo>
                    <a:pt x="585869" y="124926"/>
                    <a:pt x="579444" y="134583"/>
                    <a:pt x="569114" y="138909"/>
                  </a:cubicBezTo>
                  <a:cubicBezTo>
                    <a:pt x="568862" y="138993"/>
                    <a:pt x="568610" y="139119"/>
                    <a:pt x="568358" y="139161"/>
                  </a:cubicBezTo>
                  <a:lnTo>
                    <a:pt x="444105" y="178045"/>
                  </a:lnTo>
                  <a:cubicBezTo>
                    <a:pt x="444105" y="178045"/>
                    <a:pt x="444105" y="178297"/>
                    <a:pt x="444105" y="178423"/>
                  </a:cubicBezTo>
                  <a:lnTo>
                    <a:pt x="444105" y="282352"/>
                  </a:lnTo>
                  <a:cubicBezTo>
                    <a:pt x="444105" y="283234"/>
                    <a:pt x="443978" y="284158"/>
                    <a:pt x="443685" y="284998"/>
                  </a:cubicBezTo>
                  <a:cubicBezTo>
                    <a:pt x="435916" y="308303"/>
                    <a:pt x="406144" y="347440"/>
                    <a:pt x="293984" y="347440"/>
                  </a:cubicBezTo>
                  <a:close/>
                  <a:moveTo>
                    <a:pt x="160702" y="280925"/>
                  </a:moveTo>
                  <a:cubicBezTo>
                    <a:pt x="166623" y="296839"/>
                    <a:pt x="191356" y="330643"/>
                    <a:pt x="294026" y="330643"/>
                  </a:cubicBezTo>
                  <a:cubicBezTo>
                    <a:pt x="396696" y="330643"/>
                    <a:pt x="421429" y="296839"/>
                    <a:pt x="427350" y="280925"/>
                  </a:cubicBezTo>
                  <a:lnTo>
                    <a:pt x="427350" y="183336"/>
                  </a:lnTo>
                  <a:lnTo>
                    <a:pt x="296546" y="224236"/>
                  </a:lnTo>
                  <a:cubicBezTo>
                    <a:pt x="294950" y="224740"/>
                    <a:pt x="293270" y="224740"/>
                    <a:pt x="291674" y="224236"/>
                  </a:cubicBezTo>
                  <a:lnTo>
                    <a:pt x="160744" y="185645"/>
                  </a:lnTo>
                  <a:lnTo>
                    <a:pt x="160744" y="280883"/>
                  </a:lnTo>
                  <a:close/>
                </a:path>
              </a:pathLst>
            </a:custGeom>
            <a:solidFill>
              <a:srgbClr val="19305A"/>
            </a:solidFill>
            <a:ln w="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E763052-30C2-952C-9182-3EE9F9B9832D}"/>
                </a:ext>
              </a:extLst>
            </p:cNvPr>
            <p:cNvSpPr/>
            <p:nvPr/>
          </p:nvSpPr>
          <p:spPr>
            <a:xfrm>
              <a:off x="7787081" y="1788799"/>
              <a:ext cx="583694" cy="271493"/>
            </a:xfrm>
            <a:custGeom>
              <a:avLst/>
              <a:gdLst>
                <a:gd name="connsiteX0" fmla="*/ 140672 w 583694"/>
                <a:gd name="connsiteY0" fmla="*/ 271494 h 271493"/>
                <a:gd name="connsiteX1" fmla="*/ 112328 w 583694"/>
                <a:gd name="connsiteY1" fmla="*/ 271494 h 271493"/>
                <a:gd name="connsiteX2" fmla="*/ 0 w 583694"/>
                <a:gd name="connsiteY2" fmla="*/ 179490 h 271493"/>
                <a:gd name="connsiteX3" fmla="*/ 57655 w 583694"/>
                <a:gd name="connsiteY3" fmla="*/ 104451 h 271493"/>
                <a:gd name="connsiteX4" fmla="*/ 68068 w 583694"/>
                <a:gd name="connsiteY4" fmla="*/ 103359 h 271493"/>
                <a:gd name="connsiteX5" fmla="*/ 243678 w 583694"/>
                <a:gd name="connsiteY5" fmla="*/ 84673 h 271493"/>
                <a:gd name="connsiteX6" fmla="*/ 252916 w 583694"/>
                <a:gd name="connsiteY6" fmla="*/ 92147 h 271493"/>
                <a:gd name="connsiteX7" fmla="*/ 245441 w 583694"/>
                <a:gd name="connsiteY7" fmla="*/ 101385 h 271493"/>
                <a:gd name="connsiteX8" fmla="*/ 112832 w 583694"/>
                <a:gd name="connsiteY8" fmla="*/ 115494 h 271493"/>
                <a:gd name="connsiteX9" fmla="*/ 148818 w 583694"/>
                <a:gd name="connsiteY9" fmla="*/ 157234 h 271493"/>
                <a:gd name="connsiteX10" fmla="*/ 147307 w 583694"/>
                <a:gd name="connsiteY10" fmla="*/ 192801 h 271493"/>
                <a:gd name="connsiteX11" fmla="*/ 250901 w 583694"/>
                <a:gd name="connsiteY11" fmla="*/ 151355 h 271493"/>
                <a:gd name="connsiteX12" fmla="*/ 261818 w 583694"/>
                <a:gd name="connsiteY12" fmla="*/ 156016 h 271493"/>
                <a:gd name="connsiteX13" fmla="*/ 257157 w 583694"/>
                <a:gd name="connsiteY13" fmla="*/ 166934 h 271493"/>
                <a:gd name="connsiteX14" fmla="*/ 128159 w 583694"/>
                <a:gd name="connsiteY14" fmla="*/ 218542 h 271493"/>
                <a:gd name="connsiteX15" fmla="*/ 113966 w 583694"/>
                <a:gd name="connsiteY15" fmla="*/ 224085 h 271493"/>
                <a:gd name="connsiteX16" fmla="*/ 113587 w 583694"/>
                <a:gd name="connsiteY16" fmla="*/ 224169 h 271493"/>
                <a:gd name="connsiteX17" fmla="*/ 72310 w 583694"/>
                <a:gd name="connsiteY17" fmla="*/ 221104 h 271493"/>
                <a:gd name="connsiteX18" fmla="*/ 52783 w 583694"/>
                <a:gd name="connsiteY18" fmla="*/ 211656 h 271493"/>
                <a:gd name="connsiteX19" fmla="*/ 42538 w 583694"/>
                <a:gd name="connsiteY19" fmla="*/ 166178 h 271493"/>
                <a:gd name="connsiteX20" fmla="*/ 68110 w 583694"/>
                <a:gd name="connsiteY20" fmla="*/ 148458 h 271493"/>
                <a:gd name="connsiteX21" fmla="*/ 78062 w 583694"/>
                <a:gd name="connsiteY21" fmla="*/ 154967 h 271493"/>
                <a:gd name="connsiteX22" fmla="*/ 71554 w 583694"/>
                <a:gd name="connsiteY22" fmla="*/ 164919 h 271493"/>
                <a:gd name="connsiteX23" fmla="*/ 57360 w 583694"/>
                <a:gd name="connsiteY23" fmla="*/ 174073 h 271493"/>
                <a:gd name="connsiteX24" fmla="*/ 63491 w 583694"/>
                <a:gd name="connsiteY24" fmla="*/ 198722 h 271493"/>
                <a:gd name="connsiteX25" fmla="*/ 76761 w 583694"/>
                <a:gd name="connsiteY25" fmla="*/ 204895 h 271493"/>
                <a:gd name="connsiteX26" fmla="*/ 110060 w 583694"/>
                <a:gd name="connsiteY26" fmla="*/ 207708 h 271493"/>
                <a:gd name="connsiteX27" fmla="*/ 120180 w 583694"/>
                <a:gd name="connsiteY27" fmla="*/ 203677 h 271493"/>
                <a:gd name="connsiteX28" fmla="*/ 127193 w 583694"/>
                <a:gd name="connsiteY28" fmla="*/ 196286 h 271493"/>
                <a:gd name="connsiteX29" fmla="*/ 132484 w 583694"/>
                <a:gd name="connsiteY29" fmla="*/ 161097 h 271493"/>
                <a:gd name="connsiteX30" fmla="*/ 96875 w 583694"/>
                <a:gd name="connsiteY30" fmla="*/ 126328 h 271493"/>
                <a:gd name="connsiteX31" fmla="*/ 68908 w 583694"/>
                <a:gd name="connsiteY31" fmla="*/ 120155 h 271493"/>
                <a:gd name="connsiteX32" fmla="*/ 67942 w 583694"/>
                <a:gd name="connsiteY32" fmla="*/ 120281 h 271493"/>
                <a:gd name="connsiteX33" fmla="*/ 66263 w 583694"/>
                <a:gd name="connsiteY33" fmla="*/ 120281 h 271493"/>
                <a:gd name="connsiteX34" fmla="*/ 60720 w 583694"/>
                <a:gd name="connsiteY34" fmla="*/ 120996 h 271493"/>
                <a:gd name="connsiteX35" fmla="*/ 16797 w 583694"/>
                <a:gd name="connsiteY35" fmla="*/ 179532 h 271493"/>
                <a:gd name="connsiteX36" fmla="*/ 112328 w 583694"/>
                <a:gd name="connsiteY36" fmla="*/ 254739 h 271493"/>
                <a:gd name="connsiteX37" fmla="*/ 138278 w 583694"/>
                <a:gd name="connsiteY37" fmla="*/ 254739 h 271493"/>
                <a:gd name="connsiteX38" fmla="*/ 280085 w 583694"/>
                <a:gd name="connsiteY38" fmla="*/ 188938 h 271493"/>
                <a:gd name="connsiteX39" fmla="*/ 290456 w 583694"/>
                <a:gd name="connsiteY39" fmla="*/ 194691 h 271493"/>
                <a:gd name="connsiteX40" fmla="*/ 284704 w 583694"/>
                <a:gd name="connsiteY40" fmla="*/ 205063 h 271493"/>
                <a:gd name="connsiteX41" fmla="*/ 145123 w 583694"/>
                <a:gd name="connsiteY41" fmla="*/ 270234 h 271493"/>
                <a:gd name="connsiteX42" fmla="*/ 140672 w 583694"/>
                <a:gd name="connsiteY42" fmla="*/ 271494 h 271493"/>
                <a:gd name="connsiteX43" fmla="*/ 433565 w 583694"/>
                <a:gd name="connsiteY43" fmla="*/ 177012 h 271493"/>
                <a:gd name="connsiteX44" fmla="*/ 425586 w 583694"/>
                <a:gd name="connsiteY44" fmla="*/ 171260 h 271493"/>
                <a:gd name="connsiteX45" fmla="*/ 430877 w 583694"/>
                <a:gd name="connsiteY45" fmla="*/ 160635 h 271493"/>
                <a:gd name="connsiteX46" fmla="*/ 562479 w 583694"/>
                <a:gd name="connsiteY46" fmla="*/ 155639 h 271493"/>
                <a:gd name="connsiteX47" fmla="*/ 557944 w 583694"/>
                <a:gd name="connsiteY47" fmla="*/ 143125 h 271493"/>
                <a:gd name="connsiteX48" fmla="*/ 562983 w 583694"/>
                <a:gd name="connsiteY48" fmla="*/ 132375 h 271493"/>
                <a:gd name="connsiteX49" fmla="*/ 573733 w 583694"/>
                <a:gd name="connsiteY49" fmla="*/ 137414 h 271493"/>
                <a:gd name="connsiteX50" fmla="*/ 583181 w 583694"/>
                <a:gd name="connsiteY50" fmla="*/ 163407 h 271493"/>
                <a:gd name="connsiteX51" fmla="*/ 581669 w 583694"/>
                <a:gd name="connsiteY51" fmla="*/ 171721 h 271493"/>
                <a:gd name="connsiteX52" fmla="*/ 573691 w 583694"/>
                <a:gd name="connsiteY52" fmla="*/ 174493 h 271493"/>
                <a:gd name="connsiteX53" fmla="*/ 436210 w 583694"/>
                <a:gd name="connsiteY53" fmla="*/ 176593 h 271493"/>
                <a:gd name="connsiteX54" fmla="*/ 433565 w 583694"/>
                <a:gd name="connsiteY54" fmla="*/ 177012 h 271493"/>
                <a:gd name="connsiteX55" fmla="*/ 518598 w 583694"/>
                <a:gd name="connsiteY55" fmla="*/ 129772 h 271493"/>
                <a:gd name="connsiteX56" fmla="*/ 452461 w 583694"/>
                <a:gd name="connsiteY56" fmla="*/ 129772 h 271493"/>
                <a:gd name="connsiteX57" fmla="*/ 444062 w 583694"/>
                <a:gd name="connsiteY57" fmla="*/ 121373 h 271493"/>
                <a:gd name="connsiteX58" fmla="*/ 452461 w 583694"/>
                <a:gd name="connsiteY58" fmla="*/ 112975 h 271493"/>
                <a:gd name="connsiteX59" fmla="*/ 518219 w 583694"/>
                <a:gd name="connsiteY59" fmla="*/ 112975 h 271493"/>
                <a:gd name="connsiteX60" fmla="*/ 566888 w 583694"/>
                <a:gd name="connsiteY60" fmla="*/ 74133 h 271493"/>
                <a:gd name="connsiteX61" fmla="*/ 559036 w 583694"/>
                <a:gd name="connsiteY61" fmla="*/ 32729 h 271493"/>
                <a:gd name="connsiteX62" fmla="*/ 532707 w 583694"/>
                <a:gd name="connsiteY62" fmla="*/ 18157 h 271493"/>
                <a:gd name="connsiteX63" fmla="*/ 486768 w 583694"/>
                <a:gd name="connsiteY63" fmla="*/ 23701 h 271493"/>
                <a:gd name="connsiteX64" fmla="*/ 417985 w 583694"/>
                <a:gd name="connsiteY64" fmla="*/ 53557 h 271493"/>
                <a:gd name="connsiteX65" fmla="*/ 406941 w 583694"/>
                <a:gd name="connsiteY65" fmla="*/ 49189 h 271493"/>
                <a:gd name="connsiteX66" fmla="*/ 411309 w 583694"/>
                <a:gd name="connsiteY66" fmla="*/ 38145 h 271493"/>
                <a:gd name="connsiteX67" fmla="*/ 480091 w 583694"/>
                <a:gd name="connsiteY67" fmla="*/ 8289 h 271493"/>
                <a:gd name="connsiteX68" fmla="*/ 536066 w 583694"/>
                <a:gd name="connsiteY68" fmla="*/ 1697 h 271493"/>
                <a:gd name="connsiteX69" fmla="*/ 572641 w 583694"/>
                <a:gd name="connsiteY69" fmla="*/ 22860 h 271493"/>
                <a:gd name="connsiteX70" fmla="*/ 583685 w 583694"/>
                <a:gd name="connsiteY70" fmla="*/ 74175 h 271493"/>
                <a:gd name="connsiteX71" fmla="*/ 519311 w 583694"/>
                <a:gd name="connsiteY71" fmla="*/ 129772 h 271493"/>
                <a:gd name="connsiteX72" fmla="*/ 518598 w 583694"/>
                <a:gd name="connsiteY72" fmla="*/ 129772 h 27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83694" h="271493">
                  <a:moveTo>
                    <a:pt x="140672" y="271494"/>
                  </a:moveTo>
                  <a:lnTo>
                    <a:pt x="112328" y="271494"/>
                  </a:lnTo>
                  <a:cubicBezTo>
                    <a:pt x="73486" y="271494"/>
                    <a:pt x="0" y="252261"/>
                    <a:pt x="0" y="179490"/>
                  </a:cubicBezTo>
                  <a:cubicBezTo>
                    <a:pt x="0" y="138548"/>
                    <a:pt x="21038" y="111211"/>
                    <a:pt x="57655" y="104451"/>
                  </a:cubicBezTo>
                  <a:cubicBezTo>
                    <a:pt x="61056" y="103821"/>
                    <a:pt x="64541" y="103443"/>
                    <a:pt x="68068" y="103359"/>
                  </a:cubicBezTo>
                  <a:lnTo>
                    <a:pt x="243678" y="84673"/>
                  </a:lnTo>
                  <a:cubicBezTo>
                    <a:pt x="248255" y="84169"/>
                    <a:pt x="252412" y="87528"/>
                    <a:pt x="252916" y="92147"/>
                  </a:cubicBezTo>
                  <a:cubicBezTo>
                    <a:pt x="253420" y="96766"/>
                    <a:pt x="250060" y="100881"/>
                    <a:pt x="245441" y="101385"/>
                  </a:cubicBezTo>
                  <a:lnTo>
                    <a:pt x="112832" y="115494"/>
                  </a:lnTo>
                  <a:cubicBezTo>
                    <a:pt x="128201" y="123725"/>
                    <a:pt x="143822" y="135986"/>
                    <a:pt x="148818" y="157234"/>
                  </a:cubicBezTo>
                  <a:cubicBezTo>
                    <a:pt x="151632" y="169202"/>
                    <a:pt x="151044" y="181757"/>
                    <a:pt x="147307" y="192801"/>
                  </a:cubicBezTo>
                  <a:lnTo>
                    <a:pt x="250901" y="151355"/>
                  </a:lnTo>
                  <a:cubicBezTo>
                    <a:pt x="255226" y="149634"/>
                    <a:pt x="260096" y="151733"/>
                    <a:pt x="261818" y="156016"/>
                  </a:cubicBezTo>
                  <a:cubicBezTo>
                    <a:pt x="263540" y="160342"/>
                    <a:pt x="261441" y="165212"/>
                    <a:pt x="257157" y="166934"/>
                  </a:cubicBezTo>
                  <a:lnTo>
                    <a:pt x="128159" y="218542"/>
                  </a:lnTo>
                  <a:cubicBezTo>
                    <a:pt x="123876" y="221271"/>
                    <a:pt x="119088" y="223119"/>
                    <a:pt x="113966" y="224085"/>
                  </a:cubicBezTo>
                  <a:cubicBezTo>
                    <a:pt x="113840" y="224085"/>
                    <a:pt x="113713" y="224127"/>
                    <a:pt x="113587" y="224169"/>
                  </a:cubicBezTo>
                  <a:cubicBezTo>
                    <a:pt x="102166" y="226142"/>
                    <a:pt x="81884" y="223707"/>
                    <a:pt x="72310" y="221104"/>
                  </a:cubicBezTo>
                  <a:cubicBezTo>
                    <a:pt x="63995" y="218836"/>
                    <a:pt x="57781" y="215813"/>
                    <a:pt x="52783" y="211656"/>
                  </a:cubicBezTo>
                  <a:cubicBezTo>
                    <a:pt x="39598" y="200738"/>
                    <a:pt x="34979" y="180329"/>
                    <a:pt x="42538" y="166178"/>
                  </a:cubicBezTo>
                  <a:cubicBezTo>
                    <a:pt x="47241" y="157318"/>
                    <a:pt x="56563" y="150894"/>
                    <a:pt x="68110" y="148458"/>
                  </a:cubicBezTo>
                  <a:cubicBezTo>
                    <a:pt x="72645" y="147492"/>
                    <a:pt x="77097" y="150431"/>
                    <a:pt x="78062" y="154967"/>
                  </a:cubicBezTo>
                  <a:cubicBezTo>
                    <a:pt x="79028" y="159502"/>
                    <a:pt x="76089" y="163953"/>
                    <a:pt x="71554" y="164919"/>
                  </a:cubicBezTo>
                  <a:cubicBezTo>
                    <a:pt x="65003" y="166304"/>
                    <a:pt x="59712" y="169706"/>
                    <a:pt x="57360" y="174073"/>
                  </a:cubicBezTo>
                  <a:cubicBezTo>
                    <a:pt x="53078" y="182093"/>
                    <a:pt x="57151" y="193473"/>
                    <a:pt x="63491" y="198722"/>
                  </a:cubicBezTo>
                  <a:cubicBezTo>
                    <a:pt x="66641" y="201325"/>
                    <a:pt x="70840" y="203257"/>
                    <a:pt x="76761" y="204895"/>
                  </a:cubicBezTo>
                  <a:cubicBezTo>
                    <a:pt x="85201" y="207204"/>
                    <a:pt x="101830" y="208926"/>
                    <a:pt x="110060" y="207708"/>
                  </a:cubicBezTo>
                  <a:lnTo>
                    <a:pt x="120180" y="203677"/>
                  </a:lnTo>
                  <a:cubicBezTo>
                    <a:pt x="123330" y="201451"/>
                    <a:pt x="125639" y="198680"/>
                    <a:pt x="127193" y="196286"/>
                  </a:cubicBezTo>
                  <a:cubicBezTo>
                    <a:pt x="133366" y="186922"/>
                    <a:pt x="135381" y="173443"/>
                    <a:pt x="132484" y="161097"/>
                  </a:cubicBezTo>
                  <a:cubicBezTo>
                    <a:pt x="129083" y="146610"/>
                    <a:pt x="118416" y="136197"/>
                    <a:pt x="96875" y="126328"/>
                  </a:cubicBezTo>
                  <a:cubicBezTo>
                    <a:pt x="87637" y="122129"/>
                    <a:pt x="77894" y="120071"/>
                    <a:pt x="68908" y="120155"/>
                  </a:cubicBezTo>
                  <a:lnTo>
                    <a:pt x="67942" y="120281"/>
                  </a:lnTo>
                  <a:cubicBezTo>
                    <a:pt x="67354" y="120324"/>
                    <a:pt x="66808" y="120324"/>
                    <a:pt x="66263" y="120281"/>
                  </a:cubicBezTo>
                  <a:cubicBezTo>
                    <a:pt x="64373" y="120408"/>
                    <a:pt x="62526" y="120659"/>
                    <a:pt x="60720" y="120996"/>
                  </a:cubicBezTo>
                  <a:cubicBezTo>
                    <a:pt x="32417" y="126202"/>
                    <a:pt x="16797" y="146988"/>
                    <a:pt x="16797" y="179532"/>
                  </a:cubicBezTo>
                  <a:cubicBezTo>
                    <a:pt x="16797" y="253647"/>
                    <a:pt x="108422" y="254739"/>
                    <a:pt x="112328" y="254739"/>
                  </a:cubicBezTo>
                  <a:lnTo>
                    <a:pt x="138278" y="254739"/>
                  </a:lnTo>
                  <a:cubicBezTo>
                    <a:pt x="151128" y="246887"/>
                    <a:pt x="218861" y="206407"/>
                    <a:pt x="280085" y="188938"/>
                  </a:cubicBezTo>
                  <a:cubicBezTo>
                    <a:pt x="284536" y="187678"/>
                    <a:pt x="289197" y="190240"/>
                    <a:pt x="290456" y="194691"/>
                  </a:cubicBezTo>
                  <a:cubicBezTo>
                    <a:pt x="291716" y="199142"/>
                    <a:pt x="289155" y="203803"/>
                    <a:pt x="284704" y="205063"/>
                  </a:cubicBezTo>
                  <a:cubicBezTo>
                    <a:pt x="220457" y="223413"/>
                    <a:pt x="145879" y="269772"/>
                    <a:pt x="145123" y="270234"/>
                  </a:cubicBezTo>
                  <a:cubicBezTo>
                    <a:pt x="143780" y="271074"/>
                    <a:pt x="142268" y="271494"/>
                    <a:pt x="140672" y="271494"/>
                  </a:cubicBezTo>
                  <a:close/>
                  <a:moveTo>
                    <a:pt x="433565" y="177012"/>
                  </a:moveTo>
                  <a:cubicBezTo>
                    <a:pt x="430037" y="177012"/>
                    <a:pt x="426762" y="174787"/>
                    <a:pt x="425586" y="171260"/>
                  </a:cubicBezTo>
                  <a:cubicBezTo>
                    <a:pt x="424116" y="166850"/>
                    <a:pt x="426510" y="162105"/>
                    <a:pt x="430877" y="160635"/>
                  </a:cubicBezTo>
                  <a:cubicBezTo>
                    <a:pt x="475388" y="145812"/>
                    <a:pt x="535268" y="151733"/>
                    <a:pt x="562479" y="155639"/>
                  </a:cubicBezTo>
                  <a:lnTo>
                    <a:pt x="557944" y="143125"/>
                  </a:lnTo>
                  <a:cubicBezTo>
                    <a:pt x="556348" y="138758"/>
                    <a:pt x="558616" y="133929"/>
                    <a:pt x="562983" y="132375"/>
                  </a:cubicBezTo>
                  <a:cubicBezTo>
                    <a:pt x="567350" y="130779"/>
                    <a:pt x="572179" y="133047"/>
                    <a:pt x="573733" y="137414"/>
                  </a:cubicBezTo>
                  <a:lnTo>
                    <a:pt x="583181" y="163407"/>
                  </a:lnTo>
                  <a:cubicBezTo>
                    <a:pt x="584231" y="166262"/>
                    <a:pt x="583643" y="169412"/>
                    <a:pt x="581669" y="171721"/>
                  </a:cubicBezTo>
                  <a:cubicBezTo>
                    <a:pt x="579695" y="174031"/>
                    <a:pt x="576630" y="175080"/>
                    <a:pt x="573691" y="174493"/>
                  </a:cubicBezTo>
                  <a:cubicBezTo>
                    <a:pt x="572851" y="174325"/>
                    <a:pt x="490127" y="158620"/>
                    <a:pt x="436210" y="176593"/>
                  </a:cubicBezTo>
                  <a:cubicBezTo>
                    <a:pt x="435328" y="176886"/>
                    <a:pt x="434446" y="177012"/>
                    <a:pt x="433565" y="177012"/>
                  </a:cubicBezTo>
                  <a:close/>
                  <a:moveTo>
                    <a:pt x="518598" y="129772"/>
                  </a:moveTo>
                  <a:lnTo>
                    <a:pt x="452461" y="129772"/>
                  </a:lnTo>
                  <a:cubicBezTo>
                    <a:pt x="447842" y="129772"/>
                    <a:pt x="444062" y="125992"/>
                    <a:pt x="444062" y="121373"/>
                  </a:cubicBezTo>
                  <a:cubicBezTo>
                    <a:pt x="444062" y="116754"/>
                    <a:pt x="447842" y="112975"/>
                    <a:pt x="452461" y="112975"/>
                  </a:cubicBezTo>
                  <a:lnTo>
                    <a:pt x="518219" y="112975"/>
                  </a:lnTo>
                  <a:cubicBezTo>
                    <a:pt x="542449" y="110833"/>
                    <a:pt x="566888" y="96850"/>
                    <a:pt x="566888" y="74133"/>
                  </a:cubicBezTo>
                  <a:cubicBezTo>
                    <a:pt x="566888" y="45872"/>
                    <a:pt x="564956" y="40875"/>
                    <a:pt x="559036" y="32729"/>
                  </a:cubicBezTo>
                  <a:cubicBezTo>
                    <a:pt x="553787" y="25506"/>
                    <a:pt x="544927" y="20593"/>
                    <a:pt x="532707" y="18157"/>
                  </a:cubicBezTo>
                  <a:cubicBezTo>
                    <a:pt x="517842" y="15176"/>
                    <a:pt x="501969" y="17066"/>
                    <a:pt x="486768" y="23701"/>
                  </a:cubicBezTo>
                  <a:lnTo>
                    <a:pt x="417985" y="53557"/>
                  </a:lnTo>
                  <a:cubicBezTo>
                    <a:pt x="413745" y="55404"/>
                    <a:pt x="408789" y="53430"/>
                    <a:pt x="406941" y="49189"/>
                  </a:cubicBezTo>
                  <a:cubicBezTo>
                    <a:pt x="405094" y="44948"/>
                    <a:pt x="407068" y="39993"/>
                    <a:pt x="411309" y="38145"/>
                  </a:cubicBezTo>
                  <a:lnTo>
                    <a:pt x="480091" y="8289"/>
                  </a:lnTo>
                  <a:cubicBezTo>
                    <a:pt x="498484" y="311"/>
                    <a:pt x="517842" y="-1956"/>
                    <a:pt x="536066" y="1697"/>
                  </a:cubicBezTo>
                  <a:cubicBezTo>
                    <a:pt x="552527" y="5014"/>
                    <a:pt x="564873" y="12153"/>
                    <a:pt x="572641" y="22860"/>
                  </a:cubicBezTo>
                  <a:cubicBezTo>
                    <a:pt x="581627" y="35206"/>
                    <a:pt x="583685" y="44822"/>
                    <a:pt x="583685" y="74175"/>
                  </a:cubicBezTo>
                  <a:cubicBezTo>
                    <a:pt x="583685" y="107138"/>
                    <a:pt x="551309" y="127126"/>
                    <a:pt x="519311" y="129772"/>
                  </a:cubicBezTo>
                  <a:cubicBezTo>
                    <a:pt x="519102" y="129772"/>
                    <a:pt x="518849" y="129772"/>
                    <a:pt x="518598" y="129772"/>
                  </a:cubicBezTo>
                  <a:close/>
                </a:path>
              </a:pathLst>
            </a:custGeom>
            <a:solidFill>
              <a:srgbClr val="EBA900"/>
            </a:solidFill>
            <a:ln w="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916FC43-9066-A87A-7532-D119683526DD}"/>
                </a:ext>
              </a:extLst>
            </p:cNvPr>
            <p:cNvSpPr/>
            <p:nvPr/>
          </p:nvSpPr>
          <p:spPr>
            <a:xfrm>
              <a:off x="8063260" y="1837905"/>
              <a:ext cx="144619" cy="223438"/>
            </a:xfrm>
            <a:custGeom>
              <a:avLst/>
              <a:gdLst>
                <a:gd name="connsiteX0" fmla="*/ 110144 w 144619"/>
                <a:gd name="connsiteY0" fmla="*/ 223438 h 223438"/>
                <a:gd name="connsiteX1" fmla="*/ 105903 w 144619"/>
                <a:gd name="connsiteY1" fmla="*/ 222431 h 223438"/>
                <a:gd name="connsiteX2" fmla="*/ 72352 w 144619"/>
                <a:gd name="connsiteY2" fmla="*/ 205634 h 223438"/>
                <a:gd name="connsiteX3" fmla="*/ 38800 w 144619"/>
                <a:gd name="connsiteY3" fmla="*/ 222431 h 223438"/>
                <a:gd name="connsiteX4" fmla="*/ 29184 w 144619"/>
                <a:gd name="connsiteY4" fmla="*/ 221717 h 223438"/>
                <a:gd name="connsiteX5" fmla="*/ 25195 w 144619"/>
                <a:gd name="connsiteY5" fmla="*/ 212940 h 223438"/>
                <a:gd name="connsiteX6" fmla="*/ 34517 w 144619"/>
                <a:gd name="connsiteY6" fmla="*/ 128957 h 223438"/>
                <a:gd name="connsiteX7" fmla="*/ 15663 w 144619"/>
                <a:gd name="connsiteY7" fmla="*/ 110061 h 223438"/>
                <a:gd name="connsiteX8" fmla="*/ 15663 w 144619"/>
                <a:gd name="connsiteY8" fmla="*/ 103594 h 223438"/>
                <a:gd name="connsiteX9" fmla="*/ 10120 w 144619"/>
                <a:gd name="connsiteY9" fmla="*/ 90241 h 223438"/>
                <a:gd name="connsiteX10" fmla="*/ 5543 w 144619"/>
                <a:gd name="connsiteY10" fmla="*/ 85663 h 223438"/>
                <a:gd name="connsiteX11" fmla="*/ 0 w 144619"/>
                <a:gd name="connsiteY11" fmla="*/ 72310 h 223438"/>
                <a:gd name="connsiteX12" fmla="*/ 5543 w 144619"/>
                <a:gd name="connsiteY12" fmla="*/ 58957 h 223438"/>
                <a:gd name="connsiteX13" fmla="*/ 10120 w 144619"/>
                <a:gd name="connsiteY13" fmla="*/ 54380 h 223438"/>
                <a:gd name="connsiteX14" fmla="*/ 15663 w 144619"/>
                <a:gd name="connsiteY14" fmla="*/ 41026 h 223438"/>
                <a:gd name="connsiteX15" fmla="*/ 15663 w 144619"/>
                <a:gd name="connsiteY15" fmla="*/ 34560 h 223438"/>
                <a:gd name="connsiteX16" fmla="*/ 34559 w 144619"/>
                <a:gd name="connsiteY16" fmla="*/ 15663 h 223438"/>
                <a:gd name="connsiteX17" fmla="*/ 41025 w 144619"/>
                <a:gd name="connsiteY17" fmla="*/ 15663 h 223438"/>
                <a:gd name="connsiteX18" fmla="*/ 54379 w 144619"/>
                <a:gd name="connsiteY18" fmla="*/ 10120 h 223438"/>
                <a:gd name="connsiteX19" fmla="*/ 58956 w 144619"/>
                <a:gd name="connsiteY19" fmla="*/ 5543 h 223438"/>
                <a:gd name="connsiteX20" fmla="*/ 72310 w 144619"/>
                <a:gd name="connsiteY20" fmla="*/ 0 h 223438"/>
                <a:gd name="connsiteX21" fmla="*/ 85663 w 144619"/>
                <a:gd name="connsiteY21" fmla="*/ 5543 h 223438"/>
                <a:gd name="connsiteX22" fmla="*/ 90240 w 144619"/>
                <a:gd name="connsiteY22" fmla="*/ 10120 h 223438"/>
                <a:gd name="connsiteX23" fmla="*/ 103593 w 144619"/>
                <a:gd name="connsiteY23" fmla="*/ 15663 h 223438"/>
                <a:gd name="connsiteX24" fmla="*/ 110060 w 144619"/>
                <a:gd name="connsiteY24" fmla="*/ 15663 h 223438"/>
                <a:gd name="connsiteX25" fmla="*/ 128956 w 144619"/>
                <a:gd name="connsiteY25" fmla="*/ 34560 h 223438"/>
                <a:gd name="connsiteX26" fmla="*/ 128956 w 144619"/>
                <a:gd name="connsiteY26" fmla="*/ 41026 h 223438"/>
                <a:gd name="connsiteX27" fmla="*/ 134499 w 144619"/>
                <a:gd name="connsiteY27" fmla="*/ 54380 h 223438"/>
                <a:gd name="connsiteX28" fmla="*/ 139077 w 144619"/>
                <a:gd name="connsiteY28" fmla="*/ 58957 h 223438"/>
                <a:gd name="connsiteX29" fmla="*/ 144619 w 144619"/>
                <a:gd name="connsiteY29" fmla="*/ 72310 h 223438"/>
                <a:gd name="connsiteX30" fmla="*/ 139077 w 144619"/>
                <a:gd name="connsiteY30" fmla="*/ 85663 h 223438"/>
                <a:gd name="connsiteX31" fmla="*/ 134499 w 144619"/>
                <a:gd name="connsiteY31" fmla="*/ 90241 h 223438"/>
                <a:gd name="connsiteX32" fmla="*/ 128956 w 144619"/>
                <a:gd name="connsiteY32" fmla="*/ 103594 h 223438"/>
                <a:gd name="connsiteX33" fmla="*/ 128956 w 144619"/>
                <a:gd name="connsiteY33" fmla="*/ 110061 h 223438"/>
                <a:gd name="connsiteX34" fmla="*/ 110102 w 144619"/>
                <a:gd name="connsiteY34" fmla="*/ 128957 h 223438"/>
                <a:gd name="connsiteX35" fmla="*/ 119424 w 144619"/>
                <a:gd name="connsiteY35" fmla="*/ 212940 h 223438"/>
                <a:gd name="connsiteX36" fmla="*/ 115435 w 144619"/>
                <a:gd name="connsiteY36" fmla="*/ 221717 h 223438"/>
                <a:gd name="connsiteX37" fmla="*/ 110018 w 144619"/>
                <a:gd name="connsiteY37" fmla="*/ 223396 h 223438"/>
                <a:gd name="connsiteX38" fmla="*/ 72352 w 144619"/>
                <a:gd name="connsiteY38" fmla="*/ 185646 h 223438"/>
                <a:gd name="connsiteX39" fmla="*/ 76593 w 144619"/>
                <a:gd name="connsiteY39" fmla="*/ 186654 h 223438"/>
                <a:gd name="connsiteX40" fmla="*/ 98848 w 144619"/>
                <a:gd name="connsiteY40" fmla="*/ 197781 h 223438"/>
                <a:gd name="connsiteX41" fmla="*/ 91668 w 144619"/>
                <a:gd name="connsiteY41" fmla="*/ 133240 h 223438"/>
                <a:gd name="connsiteX42" fmla="*/ 90282 w 144619"/>
                <a:gd name="connsiteY42" fmla="*/ 134500 h 223438"/>
                <a:gd name="connsiteX43" fmla="*/ 85705 w 144619"/>
                <a:gd name="connsiteY43" fmla="*/ 139077 h 223438"/>
                <a:gd name="connsiteX44" fmla="*/ 72352 w 144619"/>
                <a:gd name="connsiteY44" fmla="*/ 144620 h 223438"/>
                <a:gd name="connsiteX45" fmla="*/ 58998 w 144619"/>
                <a:gd name="connsiteY45" fmla="*/ 139077 h 223438"/>
                <a:gd name="connsiteX46" fmla="*/ 54421 w 144619"/>
                <a:gd name="connsiteY46" fmla="*/ 134500 h 223438"/>
                <a:gd name="connsiteX47" fmla="*/ 53036 w 144619"/>
                <a:gd name="connsiteY47" fmla="*/ 133282 h 223438"/>
                <a:gd name="connsiteX48" fmla="*/ 45855 w 144619"/>
                <a:gd name="connsiteY48" fmla="*/ 197823 h 223438"/>
                <a:gd name="connsiteX49" fmla="*/ 68110 w 144619"/>
                <a:gd name="connsiteY49" fmla="*/ 186696 h 223438"/>
                <a:gd name="connsiteX50" fmla="*/ 72352 w 144619"/>
                <a:gd name="connsiteY50" fmla="*/ 185688 h 223438"/>
                <a:gd name="connsiteX51" fmla="*/ 34559 w 144619"/>
                <a:gd name="connsiteY51" fmla="*/ 34476 h 223438"/>
                <a:gd name="connsiteX52" fmla="*/ 34559 w 144619"/>
                <a:gd name="connsiteY52" fmla="*/ 40942 h 223438"/>
                <a:gd name="connsiteX53" fmla="*/ 23473 w 144619"/>
                <a:gd name="connsiteY53" fmla="*/ 67649 h 223438"/>
                <a:gd name="connsiteX54" fmla="*/ 18896 w 144619"/>
                <a:gd name="connsiteY54" fmla="*/ 72226 h 223438"/>
                <a:gd name="connsiteX55" fmla="*/ 23473 w 144619"/>
                <a:gd name="connsiteY55" fmla="*/ 76803 h 223438"/>
                <a:gd name="connsiteX56" fmla="*/ 34559 w 144619"/>
                <a:gd name="connsiteY56" fmla="*/ 103510 h 223438"/>
                <a:gd name="connsiteX57" fmla="*/ 34559 w 144619"/>
                <a:gd name="connsiteY57" fmla="*/ 109977 h 223438"/>
                <a:gd name="connsiteX58" fmla="*/ 41025 w 144619"/>
                <a:gd name="connsiteY58" fmla="*/ 109977 h 223438"/>
                <a:gd name="connsiteX59" fmla="*/ 67733 w 144619"/>
                <a:gd name="connsiteY59" fmla="*/ 121020 h 223438"/>
                <a:gd name="connsiteX60" fmla="*/ 72310 w 144619"/>
                <a:gd name="connsiteY60" fmla="*/ 125597 h 223438"/>
                <a:gd name="connsiteX61" fmla="*/ 76887 w 144619"/>
                <a:gd name="connsiteY61" fmla="*/ 121020 h 223438"/>
                <a:gd name="connsiteX62" fmla="*/ 103635 w 144619"/>
                <a:gd name="connsiteY62" fmla="*/ 109935 h 223438"/>
                <a:gd name="connsiteX63" fmla="*/ 110102 w 144619"/>
                <a:gd name="connsiteY63" fmla="*/ 109935 h 223438"/>
                <a:gd name="connsiteX64" fmla="*/ 110102 w 144619"/>
                <a:gd name="connsiteY64" fmla="*/ 103468 h 223438"/>
                <a:gd name="connsiteX65" fmla="*/ 121146 w 144619"/>
                <a:gd name="connsiteY65" fmla="*/ 76761 h 223438"/>
                <a:gd name="connsiteX66" fmla="*/ 125723 w 144619"/>
                <a:gd name="connsiteY66" fmla="*/ 72184 h 223438"/>
                <a:gd name="connsiteX67" fmla="*/ 121146 w 144619"/>
                <a:gd name="connsiteY67" fmla="*/ 67607 h 223438"/>
                <a:gd name="connsiteX68" fmla="*/ 110060 w 144619"/>
                <a:gd name="connsiteY68" fmla="*/ 40900 h 223438"/>
                <a:gd name="connsiteX69" fmla="*/ 110060 w 144619"/>
                <a:gd name="connsiteY69" fmla="*/ 34434 h 223438"/>
                <a:gd name="connsiteX70" fmla="*/ 103593 w 144619"/>
                <a:gd name="connsiteY70" fmla="*/ 34434 h 223438"/>
                <a:gd name="connsiteX71" fmla="*/ 76887 w 144619"/>
                <a:gd name="connsiteY71" fmla="*/ 23348 h 223438"/>
                <a:gd name="connsiteX72" fmla="*/ 72310 w 144619"/>
                <a:gd name="connsiteY72" fmla="*/ 18771 h 223438"/>
                <a:gd name="connsiteX73" fmla="*/ 67733 w 144619"/>
                <a:gd name="connsiteY73" fmla="*/ 23348 h 223438"/>
                <a:gd name="connsiteX74" fmla="*/ 41025 w 144619"/>
                <a:gd name="connsiteY74" fmla="*/ 34434 h 223438"/>
                <a:gd name="connsiteX75" fmla="*/ 34559 w 144619"/>
                <a:gd name="connsiteY75" fmla="*/ 34434 h 22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44619" h="223438">
                  <a:moveTo>
                    <a:pt x="110144" y="223438"/>
                  </a:moveTo>
                  <a:cubicBezTo>
                    <a:pt x="108716" y="223438"/>
                    <a:pt x="107247" y="223102"/>
                    <a:pt x="105903" y="222431"/>
                  </a:cubicBezTo>
                  <a:lnTo>
                    <a:pt x="72352" y="205634"/>
                  </a:lnTo>
                  <a:lnTo>
                    <a:pt x="38800" y="222431"/>
                  </a:lnTo>
                  <a:cubicBezTo>
                    <a:pt x="35735" y="223984"/>
                    <a:pt x="31998" y="223690"/>
                    <a:pt x="29184" y="221717"/>
                  </a:cubicBezTo>
                  <a:cubicBezTo>
                    <a:pt x="26328" y="219743"/>
                    <a:pt x="24817" y="216341"/>
                    <a:pt x="25195" y="212940"/>
                  </a:cubicBezTo>
                  <a:lnTo>
                    <a:pt x="34517" y="128957"/>
                  </a:lnTo>
                  <a:cubicBezTo>
                    <a:pt x="24103" y="128957"/>
                    <a:pt x="15663" y="120475"/>
                    <a:pt x="15663" y="110061"/>
                  </a:cubicBezTo>
                  <a:lnTo>
                    <a:pt x="15663" y="103594"/>
                  </a:lnTo>
                  <a:cubicBezTo>
                    <a:pt x="15663" y="98555"/>
                    <a:pt x="13689" y="93810"/>
                    <a:pt x="10120" y="90241"/>
                  </a:cubicBezTo>
                  <a:lnTo>
                    <a:pt x="5543" y="85663"/>
                  </a:lnTo>
                  <a:cubicBezTo>
                    <a:pt x="1973" y="82094"/>
                    <a:pt x="0" y="77349"/>
                    <a:pt x="0" y="72310"/>
                  </a:cubicBezTo>
                  <a:cubicBezTo>
                    <a:pt x="0" y="67271"/>
                    <a:pt x="1973" y="62526"/>
                    <a:pt x="5543" y="58957"/>
                  </a:cubicBezTo>
                  <a:lnTo>
                    <a:pt x="10120" y="54380"/>
                  </a:lnTo>
                  <a:cubicBezTo>
                    <a:pt x="13689" y="50810"/>
                    <a:pt x="15663" y="46065"/>
                    <a:pt x="15663" y="41026"/>
                  </a:cubicBezTo>
                  <a:lnTo>
                    <a:pt x="15663" y="34560"/>
                  </a:lnTo>
                  <a:cubicBezTo>
                    <a:pt x="15663" y="24145"/>
                    <a:pt x="24145" y="15663"/>
                    <a:pt x="34559" y="15663"/>
                  </a:cubicBezTo>
                  <a:lnTo>
                    <a:pt x="41025" y="15663"/>
                  </a:lnTo>
                  <a:cubicBezTo>
                    <a:pt x="46065" y="15663"/>
                    <a:pt x="50810" y="13689"/>
                    <a:pt x="54379" y="10120"/>
                  </a:cubicBezTo>
                  <a:lnTo>
                    <a:pt x="58956" y="5543"/>
                  </a:lnTo>
                  <a:cubicBezTo>
                    <a:pt x="62525" y="1974"/>
                    <a:pt x="67270" y="0"/>
                    <a:pt x="72310" y="0"/>
                  </a:cubicBezTo>
                  <a:cubicBezTo>
                    <a:pt x="77348" y="0"/>
                    <a:pt x="82094" y="1974"/>
                    <a:pt x="85663" y="5543"/>
                  </a:cubicBezTo>
                  <a:lnTo>
                    <a:pt x="90240" y="10120"/>
                  </a:lnTo>
                  <a:cubicBezTo>
                    <a:pt x="93809" y="13689"/>
                    <a:pt x="98554" y="15663"/>
                    <a:pt x="103593" y="15663"/>
                  </a:cubicBezTo>
                  <a:lnTo>
                    <a:pt x="110060" y="15663"/>
                  </a:lnTo>
                  <a:cubicBezTo>
                    <a:pt x="120474" y="15663"/>
                    <a:pt x="128956" y="24145"/>
                    <a:pt x="128956" y="34560"/>
                  </a:cubicBezTo>
                  <a:lnTo>
                    <a:pt x="128956" y="41026"/>
                  </a:lnTo>
                  <a:cubicBezTo>
                    <a:pt x="128956" y="46065"/>
                    <a:pt x="130930" y="50810"/>
                    <a:pt x="134499" y="54380"/>
                  </a:cubicBezTo>
                  <a:lnTo>
                    <a:pt x="139077" y="58957"/>
                  </a:lnTo>
                  <a:cubicBezTo>
                    <a:pt x="142646" y="62526"/>
                    <a:pt x="144619" y="67271"/>
                    <a:pt x="144619" y="72310"/>
                  </a:cubicBezTo>
                  <a:cubicBezTo>
                    <a:pt x="144619" y="77349"/>
                    <a:pt x="142646" y="82094"/>
                    <a:pt x="139077" y="85663"/>
                  </a:cubicBezTo>
                  <a:lnTo>
                    <a:pt x="134499" y="90241"/>
                  </a:lnTo>
                  <a:cubicBezTo>
                    <a:pt x="130930" y="93810"/>
                    <a:pt x="128956" y="98555"/>
                    <a:pt x="128956" y="103594"/>
                  </a:cubicBezTo>
                  <a:lnTo>
                    <a:pt x="128956" y="110061"/>
                  </a:lnTo>
                  <a:cubicBezTo>
                    <a:pt x="128956" y="120475"/>
                    <a:pt x="120516" y="128915"/>
                    <a:pt x="110102" y="128957"/>
                  </a:cubicBezTo>
                  <a:lnTo>
                    <a:pt x="119424" y="212940"/>
                  </a:lnTo>
                  <a:cubicBezTo>
                    <a:pt x="119802" y="216383"/>
                    <a:pt x="118290" y="219743"/>
                    <a:pt x="115435" y="221717"/>
                  </a:cubicBezTo>
                  <a:cubicBezTo>
                    <a:pt x="113840" y="222850"/>
                    <a:pt x="111950" y="223396"/>
                    <a:pt x="110018" y="223396"/>
                  </a:cubicBezTo>
                  <a:close/>
                  <a:moveTo>
                    <a:pt x="72352" y="185646"/>
                  </a:moveTo>
                  <a:cubicBezTo>
                    <a:pt x="73779" y="185646"/>
                    <a:pt x="75249" y="185982"/>
                    <a:pt x="76593" y="186654"/>
                  </a:cubicBezTo>
                  <a:lnTo>
                    <a:pt x="98848" y="197781"/>
                  </a:lnTo>
                  <a:lnTo>
                    <a:pt x="91668" y="133240"/>
                  </a:lnTo>
                  <a:cubicBezTo>
                    <a:pt x="91206" y="133618"/>
                    <a:pt x="90744" y="134038"/>
                    <a:pt x="90282" y="134500"/>
                  </a:cubicBezTo>
                  <a:lnTo>
                    <a:pt x="85705" y="139077"/>
                  </a:lnTo>
                  <a:cubicBezTo>
                    <a:pt x="82136" y="142646"/>
                    <a:pt x="77390" y="144620"/>
                    <a:pt x="72352" y="144620"/>
                  </a:cubicBezTo>
                  <a:cubicBezTo>
                    <a:pt x="67312" y="144620"/>
                    <a:pt x="62567" y="142646"/>
                    <a:pt x="58998" y="139077"/>
                  </a:cubicBezTo>
                  <a:lnTo>
                    <a:pt x="54421" y="134500"/>
                  </a:lnTo>
                  <a:cubicBezTo>
                    <a:pt x="54001" y="134080"/>
                    <a:pt x="53539" y="133660"/>
                    <a:pt x="53036" y="133282"/>
                  </a:cubicBezTo>
                  <a:lnTo>
                    <a:pt x="45855" y="197823"/>
                  </a:lnTo>
                  <a:lnTo>
                    <a:pt x="68110" y="186696"/>
                  </a:lnTo>
                  <a:cubicBezTo>
                    <a:pt x="69454" y="186024"/>
                    <a:pt x="70882" y="185688"/>
                    <a:pt x="72352" y="185688"/>
                  </a:cubicBezTo>
                  <a:close/>
                  <a:moveTo>
                    <a:pt x="34559" y="34476"/>
                  </a:moveTo>
                  <a:lnTo>
                    <a:pt x="34559" y="40942"/>
                  </a:lnTo>
                  <a:cubicBezTo>
                    <a:pt x="34559" y="51020"/>
                    <a:pt x="30612" y="60552"/>
                    <a:pt x="23473" y="67649"/>
                  </a:cubicBezTo>
                  <a:lnTo>
                    <a:pt x="18896" y="72226"/>
                  </a:lnTo>
                  <a:lnTo>
                    <a:pt x="23473" y="76803"/>
                  </a:lnTo>
                  <a:cubicBezTo>
                    <a:pt x="30612" y="83942"/>
                    <a:pt x="34559" y="93432"/>
                    <a:pt x="34559" y="103510"/>
                  </a:cubicBezTo>
                  <a:lnTo>
                    <a:pt x="34559" y="109977"/>
                  </a:lnTo>
                  <a:lnTo>
                    <a:pt x="41025" y="109977"/>
                  </a:lnTo>
                  <a:cubicBezTo>
                    <a:pt x="51104" y="109977"/>
                    <a:pt x="60594" y="113924"/>
                    <a:pt x="67733" y="121020"/>
                  </a:cubicBezTo>
                  <a:lnTo>
                    <a:pt x="72310" y="125597"/>
                  </a:lnTo>
                  <a:lnTo>
                    <a:pt x="76887" y="121020"/>
                  </a:lnTo>
                  <a:cubicBezTo>
                    <a:pt x="84025" y="113882"/>
                    <a:pt x="93515" y="109935"/>
                    <a:pt x="103635" y="109935"/>
                  </a:cubicBezTo>
                  <a:lnTo>
                    <a:pt x="110102" y="109935"/>
                  </a:lnTo>
                  <a:lnTo>
                    <a:pt x="110102" y="103468"/>
                  </a:lnTo>
                  <a:cubicBezTo>
                    <a:pt x="110102" y="93390"/>
                    <a:pt x="114049" y="83900"/>
                    <a:pt x="121146" y="76761"/>
                  </a:cubicBezTo>
                  <a:lnTo>
                    <a:pt x="125723" y="72184"/>
                  </a:lnTo>
                  <a:lnTo>
                    <a:pt x="121146" y="67607"/>
                  </a:lnTo>
                  <a:cubicBezTo>
                    <a:pt x="114007" y="60468"/>
                    <a:pt x="110060" y="50978"/>
                    <a:pt x="110060" y="40900"/>
                  </a:cubicBezTo>
                  <a:lnTo>
                    <a:pt x="110060" y="34434"/>
                  </a:lnTo>
                  <a:lnTo>
                    <a:pt x="103593" y="34434"/>
                  </a:lnTo>
                  <a:cubicBezTo>
                    <a:pt x="93515" y="34434"/>
                    <a:pt x="84025" y="30486"/>
                    <a:pt x="76887" y="23348"/>
                  </a:cubicBezTo>
                  <a:lnTo>
                    <a:pt x="72310" y="18771"/>
                  </a:lnTo>
                  <a:lnTo>
                    <a:pt x="67733" y="23348"/>
                  </a:lnTo>
                  <a:cubicBezTo>
                    <a:pt x="60594" y="30486"/>
                    <a:pt x="51104" y="34434"/>
                    <a:pt x="41025" y="34434"/>
                  </a:cubicBezTo>
                  <a:lnTo>
                    <a:pt x="34559" y="34434"/>
                  </a:lnTo>
                  <a:close/>
                </a:path>
              </a:pathLst>
            </a:custGeom>
            <a:solidFill>
              <a:srgbClr val="C1D52F"/>
            </a:solidFill>
            <a:ln w="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E961F0F2-CEDA-2A8B-3B95-44952182AA50}"/>
                </a:ext>
              </a:extLst>
            </p:cNvPr>
            <p:cNvSpPr/>
            <p:nvPr/>
          </p:nvSpPr>
          <p:spPr>
            <a:xfrm>
              <a:off x="7843769" y="1542758"/>
              <a:ext cx="234132" cy="149057"/>
            </a:xfrm>
            <a:custGeom>
              <a:avLst/>
              <a:gdLst>
                <a:gd name="connsiteX0" fmla="*/ 8398 w 234132"/>
                <a:gd name="connsiteY0" fmla="*/ 149058 h 149057"/>
                <a:gd name="connsiteX1" fmla="*/ 0 w 234132"/>
                <a:gd name="connsiteY1" fmla="*/ 140660 h 149057"/>
                <a:gd name="connsiteX2" fmla="*/ 0 w 234132"/>
                <a:gd name="connsiteY2" fmla="*/ 109544 h 149057"/>
                <a:gd name="connsiteX3" fmla="*/ 39430 w 234132"/>
                <a:gd name="connsiteY3" fmla="*/ 56298 h 149057"/>
                <a:gd name="connsiteX4" fmla="*/ 223270 w 234132"/>
                <a:gd name="connsiteY4" fmla="*/ 365 h 149057"/>
                <a:gd name="connsiteX5" fmla="*/ 233768 w 234132"/>
                <a:gd name="connsiteY5" fmla="*/ 5950 h 149057"/>
                <a:gd name="connsiteX6" fmla="*/ 228183 w 234132"/>
                <a:gd name="connsiteY6" fmla="*/ 16448 h 149057"/>
                <a:gd name="connsiteX7" fmla="*/ 44343 w 234132"/>
                <a:gd name="connsiteY7" fmla="*/ 72381 h 149057"/>
                <a:gd name="connsiteX8" fmla="*/ 16797 w 234132"/>
                <a:gd name="connsiteY8" fmla="*/ 109544 h 149057"/>
                <a:gd name="connsiteX9" fmla="*/ 16797 w 234132"/>
                <a:gd name="connsiteY9" fmla="*/ 140660 h 149057"/>
                <a:gd name="connsiteX10" fmla="*/ 8398 w 234132"/>
                <a:gd name="connsiteY10" fmla="*/ 149058 h 14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32" h="149057">
                  <a:moveTo>
                    <a:pt x="8398" y="149058"/>
                  </a:moveTo>
                  <a:cubicBezTo>
                    <a:pt x="3779" y="149058"/>
                    <a:pt x="0" y="145279"/>
                    <a:pt x="0" y="140660"/>
                  </a:cubicBezTo>
                  <a:lnTo>
                    <a:pt x="0" y="109544"/>
                  </a:lnTo>
                  <a:cubicBezTo>
                    <a:pt x="0" y="84894"/>
                    <a:pt x="15831" y="63479"/>
                    <a:pt x="39430" y="56298"/>
                  </a:cubicBezTo>
                  <a:lnTo>
                    <a:pt x="223270" y="365"/>
                  </a:lnTo>
                  <a:cubicBezTo>
                    <a:pt x="227679" y="-978"/>
                    <a:pt x="232382" y="1499"/>
                    <a:pt x="233768" y="5950"/>
                  </a:cubicBezTo>
                  <a:cubicBezTo>
                    <a:pt x="235112" y="10401"/>
                    <a:pt x="232634" y="15062"/>
                    <a:pt x="228183" y="16448"/>
                  </a:cubicBezTo>
                  <a:lnTo>
                    <a:pt x="44343" y="72381"/>
                  </a:lnTo>
                  <a:cubicBezTo>
                    <a:pt x="27883" y="77378"/>
                    <a:pt x="16797" y="92327"/>
                    <a:pt x="16797" y="109544"/>
                  </a:cubicBezTo>
                  <a:lnTo>
                    <a:pt x="16797" y="140660"/>
                  </a:lnTo>
                  <a:cubicBezTo>
                    <a:pt x="16797" y="145279"/>
                    <a:pt x="13017" y="149058"/>
                    <a:pt x="8398" y="149058"/>
                  </a:cubicBezTo>
                  <a:close/>
                </a:path>
              </a:pathLst>
            </a:custGeom>
            <a:solidFill>
              <a:srgbClr val="00A7E1"/>
            </a:solidFill>
            <a:ln w="0" cap="flat">
              <a:noFill/>
              <a:prstDash val="solid"/>
              <a:miter/>
            </a:ln>
          </p:spPr>
          <p:txBody>
            <a:bodyPr rtlCol="0" anchor="ctr"/>
            <a:lstStyle/>
            <a:p>
              <a:endParaRPr lang="en-US"/>
            </a:p>
          </p:txBody>
        </p:sp>
      </p:grpSp>
      <p:grpSp>
        <p:nvGrpSpPr>
          <p:cNvPr id="31" name="Group 30">
            <a:extLst>
              <a:ext uri="{FF2B5EF4-FFF2-40B4-BE49-F238E27FC236}">
                <a16:creationId xmlns:a16="http://schemas.microsoft.com/office/drawing/2014/main" id="{198F3E43-7A85-47FA-196F-FCFD864D1A18}"/>
              </a:ext>
            </a:extLst>
          </p:cNvPr>
          <p:cNvGrpSpPr/>
          <p:nvPr/>
        </p:nvGrpSpPr>
        <p:grpSpPr>
          <a:xfrm>
            <a:off x="1536461" y="2672396"/>
            <a:ext cx="608292" cy="602623"/>
            <a:chOff x="4684438" y="1436506"/>
            <a:chExt cx="608292" cy="602623"/>
          </a:xfrm>
        </p:grpSpPr>
        <p:sp>
          <p:nvSpPr>
            <p:cNvPr id="32" name="Freeform: Shape 31">
              <a:extLst>
                <a:ext uri="{FF2B5EF4-FFF2-40B4-BE49-F238E27FC236}">
                  <a16:creationId xmlns:a16="http://schemas.microsoft.com/office/drawing/2014/main" id="{78352FFD-6C48-E37C-FE99-BF09CCEE4548}"/>
                </a:ext>
              </a:extLst>
            </p:cNvPr>
            <p:cNvSpPr/>
            <p:nvPr/>
          </p:nvSpPr>
          <p:spPr>
            <a:xfrm>
              <a:off x="4942895" y="1889982"/>
              <a:ext cx="91377" cy="149147"/>
            </a:xfrm>
            <a:custGeom>
              <a:avLst/>
              <a:gdLst>
                <a:gd name="connsiteX0" fmla="*/ 82935 w 91377"/>
                <a:gd name="connsiteY0" fmla="*/ 149105 h 149147"/>
                <a:gd name="connsiteX1" fmla="*/ 74663 w 91377"/>
                <a:gd name="connsiteY1" fmla="*/ 142177 h 149147"/>
                <a:gd name="connsiteX2" fmla="*/ 56019 w 91377"/>
                <a:gd name="connsiteY2" fmla="*/ 38247 h 149147"/>
                <a:gd name="connsiteX3" fmla="*/ 56313 w 91377"/>
                <a:gd name="connsiteY3" fmla="*/ 34132 h 149147"/>
                <a:gd name="connsiteX4" fmla="*/ 65635 w 91377"/>
                <a:gd name="connsiteY4" fmla="*/ 5788 h 149147"/>
                <a:gd name="connsiteX5" fmla="*/ 76259 w 91377"/>
                <a:gd name="connsiteY5" fmla="*/ 413 h 149147"/>
                <a:gd name="connsiteX6" fmla="*/ 81634 w 91377"/>
                <a:gd name="connsiteY6" fmla="*/ 11037 h 149147"/>
                <a:gd name="connsiteX7" fmla="*/ 72983 w 91377"/>
                <a:gd name="connsiteY7" fmla="*/ 37366 h 149147"/>
                <a:gd name="connsiteX8" fmla="*/ 91250 w 91377"/>
                <a:gd name="connsiteY8" fmla="*/ 139195 h 149147"/>
                <a:gd name="connsiteX9" fmla="*/ 84447 w 91377"/>
                <a:gd name="connsiteY9" fmla="*/ 148938 h 149147"/>
                <a:gd name="connsiteX10" fmla="*/ 82977 w 91377"/>
                <a:gd name="connsiteY10" fmla="*/ 149063 h 149147"/>
                <a:gd name="connsiteX11" fmla="*/ 8400 w 91377"/>
                <a:gd name="connsiteY11" fmla="*/ 149105 h 149147"/>
                <a:gd name="connsiteX12" fmla="*/ 6930 w 91377"/>
                <a:gd name="connsiteY12" fmla="*/ 148979 h 149147"/>
                <a:gd name="connsiteX13" fmla="*/ 128 w 91377"/>
                <a:gd name="connsiteY13" fmla="*/ 139237 h 149147"/>
                <a:gd name="connsiteX14" fmla="*/ 18394 w 91377"/>
                <a:gd name="connsiteY14" fmla="*/ 37408 h 149147"/>
                <a:gd name="connsiteX15" fmla="*/ 9744 w 91377"/>
                <a:gd name="connsiteY15" fmla="*/ 11079 h 149147"/>
                <a:gd name="connsiteX16" fmla="*/ 15119 w 91377"/>
                <a:gd name="connsiteY16" fmla="*/ 455 h 149147"/>
                <a:gd name="connsiteX17" fmla="*/ 25743 w 91377"/>
                <a:gd name="connsiteY17" fmla="*/ 5830 h 149147"/>
                <a:gd name="connsiteX18" fmla="*/ 35065 w 91377"/>
                <a:gd name="connsiteY18" fmla="*/ 34174 h 149147"/>
                <a:gd name="connsiteX19" fmla="*/ 35359 w 91377"/>
                <a:gd name="connsiteY19" fmla="*/ 38289 h 149147"/>
                <a:gd name="connsiteX20" fmla="*/ 16714 w 91377"/>
                <a:gd name="connsiteY20" fmla="*/ 142219 h 149147"/>
                <a:gd name="connsiteX21" fmla="*/ 8442 w 91377"/>
                <a:gd name="connsiteY21" fmla="*/ 149147 h 149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1377" h="149147">
                  <a:moveTo>
                    <a:pt x="82935" y="149105"/>
                  </a:moveTo>
                  <a:cubicBezTo>
                    <a:pt x="78946" y="149105"/>
                    <a:pt x="75419" y="146250"/>
                    <a:pt x="74663" y="142177"/>
                  </a:cubicBezTo>
                  <a:lnTo>
                    <a:pt x="56019" y="38247"/>
                  </a:lnTo>
                  <a:cubicBezTo>
                    <a:pt x="55767" y="36862"/>
                    <a:pt x="55851" y="35476"/>
                    <a:pt x="56313" y="34132"/>
                  </a:cubicBezTo>
                  <a:lnTo>
                    <a:pt x="65635" y="5788"/>
                  </a:lnTo>
                  <a:cubicBezTo>
                    <a:pt x="67104" y="1379"/>
                    <a:pt x="71808" y="-1015"/>
                    <a:pt x="76259" y="413"/>
                  </a:cubicBezTo>
                  <a:cubicBezTo>
                    <a:pt x="80668" y="1883"/>
                    <a:pt x="83061" y="6628"/>
                    <a:pt x="81634" y="11037"/>
                  </a:cubicBezTo>
                  <a:lnTo>
                    <a:pt x="72983" y="37366"/>
                  </a:lnTo>
                  <a:lnTo>
                    <a:pt x="91250" y="139195"/>
                  </a:lnTo>
                  <a:cubicBezTo>
                    <a:pt x="92048" y="143772"/>
                    <a:pt x="89024" y="148140"/>
                    <a:pt x="84447" y="148938"/>
                  </a:cubicBezTo>
                  <a:cubicBezTo>
                    <a:pt x="83943" y="149021"/>
                    <a:pt x="83439" y="149063"/>
                    <a:pt x="82977" y="149063"/>
                  </a:cubicBezTo>
                  <a:close/>
                  <a:moveTo>
                    <a:pt x="8400" y="149105"/>
                  </a:moveTo>
                  <a:cubicBezTo>
                    <a:pt x="7896" y="149105"/>
                    <a:pt x="7392" y="149105"/>
                    <a:pt x="6930" y="148979"/>
                  </a:cubicBezTo>
                  <a:cubicBezTo>
                    <a:pt x="2353" y="148140"/>
                    <a:pt x="-670" y="143814"/>
                    <a:pt x="128" y="139237"/>
                  </a:cubicBezTo>
                  <a:lnTo>
                    <a:pt x="18394" y="37408"/>
                  </a:lnTo>
                  <a:lnTo>
                    <a:pt x="9744" y="11079"/>
                  </a:lnTo>
                  <a:cubicBezTo>
                    <a:pt x="8316" y="6670"/>
                    <a:pt x="10710" y="1925"/>
                    <a:pt x="15119" y="455"/>
                  </a:cubicBezTo>
                  <a:cubicBezTo>
                    <a:pt x="19528" y="-973"/>
                    <a:pt x="24273" y="1421"/>
                    <a:pt x="25743" y="5830"/>
                  </a:cubicBezTo>
                  <a:lnTo>
                    <a:pt x="35065" y="34174"/>
                  </a:lnTo>
                  <a:cubicBezTo>
                    <a:pt x="35485" y="35518"/>
                    <a:pt x="35611" y="36904"/>
                    <a:pt x="35359" y="38289"/>
                  </a:cubicBezTo>
                  <a:lnTo>
                    <a:pt x="16714" y="142219"/>
                  </a:lnTo>
                  <a:cubicBezTo>
                    <a:pt x="16001" y="146292"/>
                    <a:pt x="12431" y="149147"/>
                    <a:pt x="8442" y="149147"/>
                  </a:cubicBezTo>
                  <a:close/>
                </a:path>
              </a:pathLst>
            </a:custGeom>
            <a:solidFill>
              <a:srgbClr val="C1D52F"/>
            </a:solidFill>
            <a:ln w="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754AC26-B840-CF3C-470B-7A88612B8C79}"/>
                </a:ext>
              </a:extLst>
            </p:cNvPr>
            <p:cNvSpPr/>
            <p:nvPr/>
          </p:nvSpPr>
          <p:spPr>
            <a:xfrm>
              <a:off x="4751457" y="1757743"/>
              <a:ext cx="474212" cy="120726"/>
            </a:xfrm>
            <a:custGeom>
              <a:avLst/>
              <a:gdLst>
                <a:gd name="connsiteX0" fmla="*/ 465814 w 474212"/>
                <a:gd name="connsiteY0" fmla="*/ 120726 h 120726"/>
                <a:gd name="connsiteX1" fmla="*/ 457416 w 474212"/>
                <a:gd name="connsiteY1" fmla="*/ 112328 h 120726"/>
                <a:gd name="connsiteX2" fmla="*/ 361003 w 474212"/>
                <a:gd name="connsiteY2" fmla="*/ 16797 h 120726"/>
                <a:gd name="connsiteX3" fmla="*/ 313342 w 474212"/>
                <a:gd name="connsiteY3" fmla="*/ 16797 h 120726"/>
                <a:gd name="connsiteX4" fmla="*/ 304944 w 474212"/>
                <a:gd name="connsiteY4" fmla="*/ 8398 h 120726"/>
                <a:gd name="connsiteX5" fmla="*/ 313342 w 474212"/>
                <a:gd name="connsiteY5" fmla="*/ 0 h 120726"/>
                <a:gd name="connsiteX6" fmla="*/ 361003 w 474212"/>
                <a:gd name="connsiteY6" fmla="*/ 0 h 120726"/>
                <a:gd name="connsiteX7" fmla="*/ 474213 w 474212"/>
                <a:gd name="connsiteY7" fmla="*/ 112328 h 120726"/>
                <a:gd name="connsiteX8" fmla="*/ 465814 w 474212"/>
                <a:gd name="connsiteY8" fmla="*/ 120726 h 120726"/>
                <a:gd name="connsiteX9" fmla="*/ 8398 w 474212"/>
                <a:gd name="connsiteY9" fmla="*/ 120726 h 120726"/>
                <a:gd name="connsiteX10" fmla="*/ 0 w 474212"/>
                <a:gd name="connsiteY10" fmla="*/ 112328 h 120726"/>
                <a:gd name="connsiteX11" fmla="*/ 113210 w 474212"/>
                <a:gd name="connsiteY11" fmla="*/ 0 h 120726"/>
                <a:gd name="connsiteX12" fmla="*/ 160870 w 474212"/>
                <a:gd name="connsiteY12" fmla="*/ 0 h 120726"/>
                <a:gd name="connsiteX13" fmla="*/ 169269 w 474212"/>
                <a:gd name="connsiteY13" fmla="*/ 8398 h 120726"/>
                <a:gd name="connsiteX14" fmla="*/ 160870 w 474212"/>
                <a:gd name="connsiteY14" fmla="*/ 16797 h 120726"/>
                <a:gd name="connsiteX15" fmla="*/ 113210 w 474212"/>
                <a:gd name="connsiteY15" fmla="*/ 16797 h 120726"/>
                <a:gd name="connsiteX16" fmla="*/ 16797 w 474212"/>
                <a:gd name="connsiteY16" fmla="*/ 112328 h 120726"/>
                <a:gd name="connsiteX17" fmla="*/ 8398 w 474212"/>
                <a:gd name="connsiteY17" fmla="*/ 120726 h 1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212" h="120726">
                  <a:moveTo>
                    <a:pt x="465814" y="120726"/>
                  </a:moveTo>
                  <a:cubicBezTo>
                    <a:pt x="461195" y="120726"/>
                    <a:pt x="457416" y="116947"/>
                    <a:pt x="457416" y="112328"/>
                  </a:cubicBezTo>
                  <a:cubicBezTo>
                    <a:pt x="457416" y="59671"/>
                    <a:pt x="414164" y="16797"/>
                    <a:pt x="361003" y="16797"/>
                  </a:cubicBezTo>
                  <a:lnTo>
                    <a:pt x="313342" y="16797"/>
                  </a:lnTo>
                  <a:cubicBezTo>
                    <a:pt x="308723" y="16797"/>
                    <a:pt x="304944" y="13017"/>
                    <a:pt x="304944" y="8398"/>
                  </a:cubicBezTo>
                  <a:cubicBezTo>
                    <a:pt x="304944" y="3779"/>
                    <a:pt x="308723" y="0"/>
                    <a:pt x="313342" y="0"/>
                  </a:cubicBezTo>
                  <a:lnTo>
                    <a:pt x="361003" y="0"/>
                  </a:lnTo>
                  <a:cubicBezTo>
                    <a:pt x="423444" y="0"/>
                    <a:pt x="474213" y="50390"/>
                    <a:pt x="474213" y="112328"/>
                  </a:cubicBezTo>
                  <a:cubicBezTo>
                    <a:pt x="474213" y="116947"/>
                    <a:pt x="470433" y="120726"/>
                    <a:pt x="465814" y="120726"/>
                  </a:cubicBezTo>
                  <a:close/>
                  <a:moveTo>
                    <a:pt x="8398" y="120726"/>
                  </a:moveTo>
                  <a:cubicBezTo>
                    <a:pt x="3779" y="120726"/>
                    <a:pt x="0" y="116947"/>
                    <a:pt x="0" y="112328"/>
                  </a:cubicBezTo>
                  <a:cubicBezTo>
                    <a:pt x="0" y="50390"/>
                    <a:pt x="50768" y="0"/>
                    <a:pt x="113210" y="0"/>
                  </a:cubicBezTo>
                  <a:lnTo>
                    <a:pt x="160870" y="0"/>
                  </a:lnTo>
                  <a:cubicBezTo>
                    <a:pt x="165490" y="0"/>
                    <a:pt x="169269" y="3779"/>
                    <a:pt x="169269" y="8398"/>
                  </a:cubicBezTo>
                  <a:cubicBezTo>
                    <a:pt x="169269" y="13017"/>
                    <a:pt x="165490" y="16797"/>
                    <a:pt x="160870" y="16797"/>
                  </a:cubicBezTo>
                  <a:lnTo>
                    <a:pt x="113210" y="16797"/>
                  </a:lnTo>
                  <a:cubicBezTo>
                    <a:pt x="60048" y="16797"/>
                    <a:pt x="16797" y="59671"/>
                    <a:pt x="16797" y="112328"/>
                  </a:cubicBezTo>
                  <a:cubicBezTo>
                    <a:pt x="16797" y="116947"/>
                    <a:pt x="13017" y="120726"/>
                    <a:pt x="8398" y="120726"/>
                  </a:cubicBezTo>
                  <a:close/>
                </a:path>
              </a:pathLst>
            </a:custGeom>
            <a:solidFill>
              <a:srgbClr val="C1D52F"/>
            </a:solidFill>
            <a:ln w="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4BB47A32-5772-2206-8BB8-010743452267}"/>
                </a:ext>
              </a:extLst>
            </p:cNvPr>
            <p:cNvSpPr/>
            <p:nvPr/>
          </p:nvSpPr>
          <p:spPr>
            <a:xfrm>
              <a:off x="4684438" y="1845449"/>
              <a:ext cx="129628" cy="193638"/>
            </a:xfrm>
            <a:custGeom>
              <a:avLst/>
              <a:gdLst>
                <a:gd name="connsiteX0" fmla="*/ 121230 w 129628"/>
                <a:gd name="connsiteY0" fmla="*/ 193638 h 193638"/>
                <a:gd name="connsiteX1" fmla="*/ 112832 w 129628"/>
                <a:gd name="connsiteY1" fmla="*/ 185240 h 193638"/>
                <a:gd name="connsiteX2" fmla="*/ 112832 w 129628"/>
                <a:gd name="connsiteY2" fmla="*/ 21178 h 193638"/>
                <a:gd name="connsiteX3" fmla="*/ 87175 w 129628"/>
                <a:gd name="connsiteY3" fmla="*/ 32222 h 193638"/>
                <a:gd name="connsiteX4" fmla="*/ 16797 w 129628"/>
                <a:gd name="connsiteY4" fmla="*/ 185240 h 193638"/>
                <a:gd name="connsiteX5" fmla="*/ 8398 w 129628"/>
                <a:gd name="connsiteY5" fmla="*/ 193638 h 193638"/>
                <a:gd name="connsiteX6" fmla="*/ 8398 w 129628"/>
                <a:gd name="connsiteY6" fmla="*/ 193638 h 193638"/>
                <a:gd name="connsiteX7" fmla="*/ 0 w 129628"/>
                <a:gd name="connsiteY7" fmla="*/ 185240 h 193638"/>
                <a:gd name="connsiteX8" fmla="*/ 79826 w 129628"/>
                <a:gd name="connsiteY8" fmla="*/ 17105 h 193638"/>
                <a:gd name="connsiteX9" fmla="*/ 80288 w 129628"/>
                <a:gd name="connsiteY9" fmla="*/ 16895 h 193638"/>
                <a:gd name="connsiteX10" fmla="*/ 117913 w 129628"/>
                <a:gd name="connsiteY10" fmla="*/ 686 h 193638"/>
                <a:gd name="connsiteX11" fmla="*/ 125849 w 129628"/>
                <a:gd name="connsiteY11" fmla="*/ 1400 h 193638"/>
                <a:gd name="connsiteX12" fmla="*/ 129629 w 129628"/>
                <a:gd name="connsiteY12" fmla="*/ 8413 h 193638"/>
                <a:gd name="connsiteX13" fmla="*/ 129629 w 129628"/>
                <a:gd name="connsiteY13" fmla="*/ 185240 h 193638"/>
                <a:gd name="connsiteX14" fmla="*/ 121230 w 129628"/>
                <a:gd name="connsiteY14" fmla="*/ 193638 h 19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628" h="193638">
                  <a:moveTo>
                    <a:pt x="121230" y="193638"/>
                  </a:moveTo>
                  <a:cubicBezTo>
                    <a:pt x="116611" y="193638"/>
                    <a:pt x="112832" y="189859"/>
                    <a:pt x="112832" y="185240"/>
                  </a:cubicBezTo>
                  <a:lnTo>
                    <a:pt x="112832" y="21178"/>
                  </a:lnTo>
                  <a:lnTo>
                    <a:pt x="87175" y="32222"/>
                  </a:lnTo>
                  <a:cubicBezTo>
                    <a:pt x="17721" y="67369"/>
                    <a:pt x="16797" y="184064"/>
                    <a:pt x="16797" y="185240"/>
                  </a:cubicBezTo>
                  <a:cubicBezTo>
                    <a:pt x="16797" y="189859"/>
                    <a:pt x="13018" y="193638"/>
                    <a:pt x="8398" y="193638"/>
                  </a:cubicBezTo>
                  <a:lnTo>
                    <a:pt x="8398" y="193638"/>
                  </a:lnTo>
                  <a:cubicBezTo>
                    <a:pt x="3779" y="193638"/>
                    <a:pt x="0" y="189901"/>
                    <a:pt x="0" y="185240"/>
                  </a:cubicBezTo>
                  <a:cubicBezTo>
                    <a:pt x="0" y="179991"/>
                    <a:pt x="924" y="56787"/>
                    <a:pt x="79826" y="17105"/>
                  </a:cubicBezTo>
                  <a:cubicBezTo>
                    <a:pt x="79994" y="17021"/>
                    <a:pt x="80120" y="16979"/>
                    <a:pt x="80288" y="16895"/>
                  </a:cubicBezTo>
                  <a:lnTo>
                    <a:pt x="117913" y="686"/>
                  </a:lnTo>
                  <a:cubicBezTo>
                    <a:pt x="120516" y="-448"/>
                    <a:pt x="123498" y="-154"/>
                    <a:pt x="125849" y="1400"/>
                  </a:cubicBezTo>
                  <a:cubicBezTo>
                    <a:pt x="128201" y="2954"/>
                    <a:pt x="129629" y="5599"/>
                    <a:pt x="129629" y="8413"/>
                  </a:cubicBezTo>
                  <a:lnTo>
                    <a:pt x="129629" y="185240"/>
                  </a:lnTo>
                  <a:cubicBezTo>
                    <a:pt x="129629" y="189859"/>
                    <a:pt x="125849" y="193638"/>
                    <a:pt x="121230" y="193638"/>
                  </a:cubicBezTo>
                  <a:close/>
                </a:path>
              </a:pathLst>
            </a:custGeom>
            <a:solidFill>
              <a:srgbClr val="19305A"/>
            </a:solidFill>
            <a:ln w="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3F3D4CAD-0392-F45A-EE29-8369BA6AA729}"/>
                </a:ext>
              </a:extLst>
            </p:cNvPr>
            <p:cNvSpPr/>
            <p:nvPr/>
          </p:nvSpPr>
          <p:spPr>
            <a:xfrm>
              <a:off x="4904601" y="1719950"/>
              <a:ext cx="388129" cy="319137"/>
            </a:xfrm>
            <a:custGeom>
              <a:avLst/>
              <a:gdLst>
                <a:gd name="connsiteX0" fmla="*/ 265430 w 388129"/>
                <a:gd name="connsiteY0" fmla="*/ 319137 h 319137"/>
                <a:gd name="connsiteX1" fmla="*/ 257031 w 388129"/>
                <a:gd name="connsiteY1" fmla="*/ 310739 h 319137"/>
                <a:gd name="connsiteX2" fmla="*/ 257031 w 388129"/>
                <a:gd name="connsiteY2" fmla="*/ 133912 h 319137"/>
                <a:gd name="connsiteX3" fmla="*/ 260810 w 388129"/>
                <a:gd name="connsiteY3" fmla="*/ 126899 h 319137"/>
                <a:gd name="connsiteX4" fmla="*/ 268747 w 388129"/>
                <a:gd name="connsiteY4" fmla="*/ 126185 h 319137"/>
                <a:gd name="connsiteX5" fmla="*/ 306834 w 388129"/>
                <a:gd name="connsiteY5" fmla="*/ 142394 h 319137"/>
                <a:gd name="connsiteX6" fmla="*/ 307295 w 388129"/>
                <a:gd name="connsiteY6" fmla="*/ 142604 h 319137"/>
                <a:gd name="connsiteX7" fmla="*/ 388129 w 388129"/>
                <a:gd name="connsiteY7" fmla="*/ 310739 h 319137"/>
                <a:gd name="connsiteX8" fmla="*/ 379731 w 388129"/>
                <a:gd name="connsiteY8" fmla="*/ 319137 h 319137"/>
                <a:gd name="connsiteX9" fmla="*/ 379731 w 388129"/>
                <a:gd name="connsiteY9" fmla="*/ 319137 h 319137"/>
                <a:gd name="connsiteX10" fmla="*/ 371333 w 388129"/>
                <a:gd name="connsiteY10" fmla="*/ 310739 h 319137"/>
                <a:gd name="connsiteX11" fmla="*/ 300073 w 388129"/>
                <a:gd name="connsiteY11" fmla="*/ 157763 h 319137"/>
                <a:gd name="connsiteX12" fmla="*/ 273912 w 388129"/>
                <a:gd name="connsiteY12" fmla="*/ 146635 h 319137"/>
                <a:gd name="connsiteX13" fmla="*/ 273912 w 388129"/>
                <a:gd name="connsiteY13" fmla="*/ 310739 h 319137"/>
                <a:gd name="connsiteX14" fmla="*/ 265513 w 388129"/>
                <a:gd name="connsiteY14" fmla="*/ 319137 h 319137"/>
                <a:gd name="connsiteX15" fmla="*/ 160702 w 388129"/>
                <a:gd name="connsiteY15" fmla="*/ 82934 h 319137"/>
                <a:gd name="connsiteX16" fmla="*/ 152304 w 388129"/>
                <a:gd name="connsiteY16" fmla="*/ 74535 h 319137"/>
                <a:gd name="connsiteX17" fmla="*/ 152304 w 388129"/>
                <a:gd name="connsiteY17" fmla="*/ 8398 h 319137"/>
                <a:gd name="connsiteX18" fmla="*/ 160702 w 388129"/>
                <a:gd name="connsiteY18" fmla="*/ 0 h 319137"/>
                <a:gd name="connsiteX19" fmla="*/ 169101 w 388129"/>
                <a:gd name="connsiteY19" fmla="*/ 8398 h 319137"/>
                <a:gd name="connsiteX20" fmla="*/ 169101 w 388129"/>
                <a:gd name="connsiteY20" fmla="*/ 74535 h 319137"/>
                <a:gd name="connsiteX21" fmla="*/ 160702 w 388129"/>
                <a:gd name="connsiteY21" fmla="*/ 82934 h 319137"/>
                <a:gd name="connsiteX22" fmla="*/ 8398 w 388129"/>
                <a:gd name="connsiteY22" fmla="*/ 82934 h 319137"/>
                <a:gd name="connsiteX23" fmla="*/ 0 w 388129"/>
                <a:gd name="connsiteY23" fmla="*/ 74535 h 319137"/>
                <a:gd name="connsiteX24" fmla="*/ 0 w 388129"/>
                <a:gd name="connsiteY24" fmla="*/ 8398 h 319137"/>
                <a:gd name="connsiteX25" fmla="*/ 8398 w 388129"/>
                <a:gd name="connsiteY25" fmla="*/ 0 h 319137"/>
                <a:gd name="connsiteX26" fmla="*/ 16797 w 388129"/>
                <a:gd name="connsiteY26" fmla="*/ 8398 h 319137"/>
                <a:gd name="connsiteX27" fmla="*/ 16797 w 388129"/>
                <a:gd name="connsiteY27" fmla="*/ 74535 h 319137"/>
                <a:gd name="connsiteX28" fmla="*/ 8398 w 388129"/>
                <a:gd name="connsiteY28" fmla="*/ 82934 h 3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8129" h="319137">
                  <a:moveTo>
                    <a:pt x="265430" y="319137"/>
                  </a:moveTo>
                  <a:cubicBezTo>
                    <a:pt x="260810" y="319137"/>
                    <a:pt x="257031" y="315358"/>
                    <a:pt x="257031" y="310739"/>
                  </a:cubicBezTo>
                  <a:lnTo>
                    <a:pt x="257031" y="133912"/>
                  </a:lnTo>
                  <a:cubicBezTo>
                    <a:pt x="257031" y="131098"/>
                    <a:pt x="258459" y="128453"/>
                    <a:pt x="260810" y="126899"/>
                  </a:cubicBezTo>
                  <a:cubicBezTo>
                    <a:pt x="263162" y="125345"/>
                    <a:pt x="266143" y="125051"/>
                    <a:pt x="268747" y="126185"/>
                  </a:cubicBezTo>
                  <a:lnTo>
                    <a:pt x="306834" y="142394"/>
                  </a:lnTo>
                  <a:cubicBezTo>
                    <a:pt x="306834" y="142394"/>
                    <a:pt x="307127" y="142520"/>
                    <a:pt x="307295" y="142604"/>
                  </a:cubicBezTo>
                  <a:cubicBezTo>
                    <a:pt x="387206" y="182244"/>
                    <a:pt x="388129" y="305532"/>
                    <a:pt x="388129" y="310739"/>
                  </a:cubicBezTo>
                  <a:cubicBezTo>
                    <a:pt x="388129" y="315358"/>
                    <a:pt x="384392" y="319137"/>
                    <a:pt x="379731" y="319137"/>
                  </a:cubicBezTo>
                  <a:lnTo>
                    <a:pt x="379731" y="319137"/>
                  </a:lnTo>
                  <a:cubicBezTo>
                    <a:pt x="375112" y="319137"/>
                    <a:pt x="371333" y="315400"/>
                    <a:pt x="371333" y="310739"/>
                  </a:cubicBezTo>
                  <a:cubicBezTo>
                    <a:pt x="371333" y="309563"/>
                    <a:pt x="370367" y="192868"/>
                    <a:pt x="300073" y="157763"/>
                  </a:cubicBezTo>
                  <a:lnTo>
                    <a:pt x="273912" y="146635"/>
                  </a:lnTo>
                  <a:lnTo>
                    <a:pt x="273912" y="310739"/>
                  </a:lnTo>
                  <a:cubicBezTo>
                    <a:pt x="273912" y="315358"/>
                    <a:pt x="270133" y="319137"/>
                    <a:pt x="265513" y="319137"/>
                  </a:cubicBezTo>
                  <a:close/>
                  <a:moveTo>
                    <a:pt x="160702" y="82934"/>
                  </a:moveTo>
                  <a:cubicBezTo>
                    <a:pt x="156083" y="82934"/>
                    <a:pt x="152304" y="79154"/>
                    <a:pt x="152304" y="74535"/>
                  </a:cubicBezTo>
                  <a:lnTo>
                    <a:pt x="152304" y="8398"/>
                  </a:lnTo>
                  <a:cubicBezTo>
                    <a:pt x="152304" y="3779"/>
                    <a:pt x="156083" y="0"/>
                    <a:pt x="160702" y="0"/>
                  </a:cubicBezTo>
                  <a:cubicBezTo>
                    <a:pt x="165321" y="0"/>
                    <a:pt x="169101" y="3779"/>
                    <a:pt x="169101" y="8398"/>
                  </a:cubicBezTo>
                  <a:lnTo>
                    <a:pt x="169101" y="74535"/>
                  </a:lnTo>
                  <a:cubicBezTo>
                    <a:pt x="169101" y="79154"/>
                    <a:pt x="165321" y="82934"/>
                    <a:pt x="160702" y="82934"/>
                  </a:cubicBezTo>
                  <a:close/>
                  <a:moveTo>
                    <a:pt x="8398" y="82934"/>
                  </a:moveTo>
                  <a:cubicBezTo>
                    <a:pt x="3779" y="82934"/>
                    <a:pt x="0" y="79154"/>
                    <a:pt x="0" y="74535"/>
                  </a:cubicBezTo>
                  <a:lnTo>
                    <a:pt x="0" y="8398"/>
                  </a:lnTo>
                  <a:cubicBezTo>
                    <a:pt x="0" y="3779"/>
                    <a:pt x="3779" y="0"/>
                    <a:pt x="8398" y="0"/>
                  </a:cubicBezTo>
                  <a:cubicBezTo>
                    <a:pt x="13017" y="0"/>
                    <a:pt x="16797" y="3779"/>
                    <a:pt x="16797" y="8398"/>
                  </a:cubicBezTo>
                  <a:lnTo>
                    <a:pt x="16797" y="74535"/>
                  </a:lnTo>
                  <a:cubicBezTo>
                    <a:pt x="16797" y="79154"/>
                    <a:pt x="13017" y="82934"/>
                    <a:pt x="8398" y="82934"/>
                  </a:cubicBezTo>
                  <a:close/>
                </a:path>
              </a:pathLst>
            </a:custGeom>
            <a:solidFill>
              <a:srgbClr val="19305A"/>
            </a:solidFill>
            <a:ln w="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38B31016-F5D0-DDC6-0DB8-F448659368AB}"/>
                </a:ext>
              </a:extLst>
            </p:cNvPr>
            <p:cNvSpPr/>
            <p:nvPr/>
          </p:nvSpPr>
          <p:spPr>
            <a:xfrm>
              <a:off x="4828050" y="1436506"/>
              <a:ext cx="321068" cy="317289"/>
            </a:xfrm>
            <a:custGeom>
              <a:avLst/>
              <a:gdLst>
                <a:gd name="connsiteX0" fmla="*/ 113042 w 321068"/>
                <a:gd name="connsiteY0" fmla="*/ 317290 h 317289"/>
                <a:gd name="connsiteX1" fmla="*/ 109263 w 321068"/>
                <a:gd name="connsiteY1" fmla="*/ 316366 h 317289"/>
                <a:gd name="connsiteX2" fmla="*/ 83941 w 321068"/>
                <a:gd name="connsiteY2" fmla="*/ 298897 h 317289"/>
                <a:gd name="connsiteX3" fmla="*/ 80288 w 321068"/>
                <a:gd name="connsiteY3" fmla="*/ 297806 h 317289"/>
                <a:gd name="connsiteX4" fmla="*/ 0 w 321068"/>
                <a:gd name="connsiteY4" fmla="*/ 159569 h 317289"/>
                <a:gd name="connsiteX5" fmla="*/ 160535 w 321068"/>
                <a:gd name="connsiteY5" fmla="*/ 0 h 317289"/>
                <a:gd name="connsiteX6" fmla="*/ 321069 w 321068"/>
                <a:gd name="connsiteY6" fmla="*/ 159569 h 317289"/>
                <a:gd name="connsiteX7" fmla="*/ 240781 w 321068"/>
                <a:gd name="connsiteY7" fmla="*/ 297806 h 317289"/>
                <a:gd name="connsiteX8" fmla="*/ 237127 w 321068"/>
                <a:gd name="connsiteY8" fmla="*/ 298897 h 317289"/>
                <a:gd name="connsiteX9" fmla="*/ 211890 w 321068"/>
                <a:gd name="connsiteY9" fmla="*/ 316324 h 317289"/>
                <a:gd name="connsiteX10" fmla="*/ 200595 w 321068"/>
                <a:gd name="connsiteY10" fmla="*/ 312629 h 317289"/>
                <a:gd name="connsiteX11" fmla="*/ 204290 w 321068"/>
                <a:gd name="connsiteY11" fmla="*/ 301333 h 317289"/>
                <a:gd name="connsiteX12" fmla="*/ 256737 w 321068"/>
                <a:gd name="connsiteY12" fmla="*/ 216215 h 317289"/>
                <a:gd name="connsiteX13" fmla="*/ 256737 w 321068"/>
                <a:gd name="connsiteY13" fmla="*/ 163306 h 317289"/>
                <a:gd name="connsiteX14" fmla="*/ 204248 w 321068"/>
                <a:gd name="connsiteY14" fmla="*/ 110984 h 317289"/>
                <a:gd name="connsiteX15" fmla="*/ 64373 w 321068"/>
                <a:gd name="connsiteY15" fmla="*/ 177205 h 317289"/>
                <a:gd name="connsiteX16" fmla="*/ 64373 w 321068"/>
                <a:gd name="connsiteY16" fmla="*/ 216215 h 317289"/>
                <a:gd name="connsiteX17" fmla="*/ 116863 w 321068"/>
                <a:gd name="connsiteY17" fmla="*/ 301333 h 317289"/>
                <a:gd name="connsiteX18" fmla="*/ 120558 w 321068"/>
                <a:gd name="connsiteY18" fmla="*/ 312629 h 317289"/>
                <a:gd name="connsiteX19" fmla="*/ 113042 w 321068"/>
                <a:gd name="connsiteY19" fmla="*/ 317248 h 317289"/>
                <a:gd name="connsiteX20" fmla="*/ 160535 w 321068"/>
                <a:gd name="connsiteY20" fmla="*/ 16797 h 317289"/>
                <a:gd name="connsiteX21" fmla="*/ 16797 w 321068"/>
                <a:gd name="connsiteY21" fmla="*/ 159569 h 317289"/>
                <a:gd name="connsiteX22" fmla="*/ 54925 w 321068"/>
                <a:gd name="connsiteY22" fmla="*/ 256318 h 317289"/>
                <a:gd name="connsiteX23" fmla="*/ 47577 w 321068"/>
                <a:gd name="connsiteY23" fmla="*/ 216257 h 317289"/>
                <a:gd name="connsiteX24" fmla="*/ 47577 w 321068"/>
                <a:gd name="connsiteY24" fmla="*/ 169017 h 317289"/>
                <a:gd name="connsiteX25" fmla="*/ 55975 w 321068"/>
                <a:gd name="connsiteY25" fmla="*/ 160618 h 317289"/>
                <a:gd name="connsiteX26" fmla="*/ 201896 w 321068"/>
                <a:gd name="connsiteY26" fmla="*/ 87385 h 317289"/>
                <a:gd name="connsiteX27" fmla="*/ 210841 w 321068"/>
                <a:gd name="connsiteY27" fmla="*/ 84320 h 317289"/>
                <a:gd name="connsiteX28" fmla="*/ 216971 w 321068"/>
                <a:gd name="connsiteY28" fmla="*/ 91500 h 317289"/>
                <a:gd name="connsiteX29" fmla="*/ 267235 w 321068"/>
                <a:gd name="connsiteY29" fmla="*/ 148987 h 317289"/>
                <a:gd name="connsiteX30" fmla="*/ 273534 w 321068"/>
                <a:gd name="connsiteY30" fmla="*/ 157133 h 317289"/>
                <a:gd name="connsiteX31" fmla="*/ 273534 w 321068"/>
                <a:gd name="connsiteY31" fmla="*/ 216299 h 317289"/>
                <a:gd name="connsiteX32" fmla="*/ 266186 w 321068"/>
                <a:gd name="connsiteY32" fmla="*/ 256360 h 317289"/>
                <a:gd name="connsiteX33" fmla="*/ 304314 w 321068"/>
                <a:gd name="connsiteY33" fmla="*/ 159611 h 317289"/>
                <a:gd name="connsiteX34" fmla="*/ 160576 w 321068"/>
                <a:gd name="connsiteY34" fmla="*/ 16839 h 317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1068" h="317289">
                  <a:moveTo>
                    <a:pt x="113042" y="317290"/>
                  </a:moveTo>
                  <a:cubicBezTo>
                    <a:pt x="111782" y="317290"/>
                    <a:pt x="110480" y="316995"/>
                    <a:pt x="109263" y="316366"/>
                  </a:cubicBezTo>
                  <a:cubicBezTo>
                    <a:pt x="99898" y="311621"/>
                    <a:pt x="91416" y="305700"/>
                    <a:pt x="83941" y="298897"/>
                  </a:cubicBezTo>
                  <a:cubicBezTo>
                    <a:pt x="82682" y="298813"/>
                    <a:pt x="81464" y="298478"/>
                    <a:pt x="80288" y="297806"/>
                  </a:cubicBezTo>
                  <a:cubicBezTo>
                    <a:pt x="30780" y="269335"/>
                    <a:pt x="0" y="216383"/>
                    <a:pt x="0" y="159569"/>
                  </a:cubicBezTo>
                  <a:cubicBezTo>
                    <a:pt x="0" y="71596"/>
                    <a:pt x="72016" y="0"/>
                    <a:pt x="160535" y="0"/>
                  </a:cubicBezTo>
                  <a:cubicBezTo>
                    <a:pt x="249053" y="0"/>
                    <a:pt x="321069" y="71596"/>
                    <a:pt x="321069" y="159569"/>
                  </a:cubicBezTo>
                  <a:cubicBezTo>
                    <a:pt x="321069" y="216341"/>
                    <a:pt x="290289" y="269335"/>
                    <a:pt x="240781" y="297806"/>
                  </a:cubicBezTo>
                  <a:cubicBezTo>
                    <a:pt x="239605" y="298478"/>
                    <a:pt x="238387" y="298813"/>
                    <a:pt x="237127" y="298897"/>
                  </a:cubicBezTo>
                  <a:cubicBezTo>
                    <a:pt x="229653" y="305700"/>
                    <a:pt x="221212" y="311621"/>
                    <a:pt x="211890" y="316324"/>
                  </a:cubicBezTo>
                  <a:cubicBezTo>
                    <a:pt x="207775" y="318424"/>
                    <a:pt x="202694" y="316786"/>
                    <a:pt x="200595" y="312629"/>
                  </a:cubicBezTo>
                  <a:cubicBezTo>
                    <a:pt x="198495" y="308472"/>
                    <a:pt x="200133" y="303432"/>
                    <a:pt x="204290" y="301333"/>
                  </a:cubicBezTo>
                  <a:cubicBezTo>
                    <a:pt x="236665" y="284872"/>
                    <a:pt x="256737" y="252287"/>
                    <a:pt x="256737" y="216215"/>
                  </a:cubicBezTo>
                  <a:lnTo>
                    <a:pt x="256737" y="163306"/>
                  </a:lnTo>
                  <a:cubicBezTo>
                    <a:pt x="232004" y="154823"/>
                    <a:pt x="212604" y="135256"/>
                    <a:pt x="204248" y="110984"/>
                  </a:cubicBezTo>
                  <a:cubicBezTo>
                    <a:pt x="168387" y="151296"/>
                    <a:pt x="118585" y="174980"/>
                    <a:pt x="64373" y="177205"/>
                  </a:cubicBezTo>
                  <a:lnTo>
                    <a:pt x="64373" y="216215"/>
                  </a:lnTo>
                  <a:cubicBezTo>
                    <a:pt x="64373" y="252328"/>
                    <a:pt x="84487" y="284914"/>
                    <a:pt x="116863" y="301333"/>
                  </a:cubicBezTo>
                  <a:cubicBezTo>
                    <a:pt x="121020" y="303432"/>
                    <a:pt x="122658" y="308472"/>
                    <a:pt x="120558" y="312629"/>
                  </a:cubicBezTo>
                  <a:cubicBezTo>
                    <a:pt x="119088" y="315568"/>
                    <a:pt x="116107" y="317248"/>
                    <a:pt x="113042" y="317248"/>
                  </a:cubicBezTo>
                  <a:close/>
                  <a:moveTo>
                    <a:pt x="160535" y="16797"/>
                  </a:moveTo>
                  <a:cubicBezTo>
                    <a:pt x="81296" y="16797"/>
                    <a:pt x="16797" y="80834"/>
                    <a:pt x="16797" y="159569"/>
                  </a:cubicBezTo>
                  <a:cubicBezTo>
                    <a:pt x="16797" y="195807"/>
                    <a:pt x="30780" y="230282"/>
                    <a:pt x="54925" y="256318"/>
                  </a:cubicBezTo>
                  <a:cubicBezTo>
                    <a:pt x="50138" y="243762"/>
                    <a:pt x="47577" y="230241"/>
                    <a:pt x="47577" y="216257"/>
                  </a:cubicBezTo>
                  <a:lnTo>
                    <a:pt x="47577" y="169017"/>
                  </a:lnTo>
                  <a:cubicBezTo>
                    <a:pt x="47577" y="164398"/>
                    <a:pt x="51356" y="160618"/>
                    <a:pt x="55975" y="160618"/>
                  </a:cubicBezTo>
                  <a:cubicBezTo>
                    <a:pt x="113924" y="160618"/>
                    <a:pt x="167127" y="133912"/>
                    <a:pt x="201896" y="87385"/>
                  </a:cubicBezTo>
                  <a:cubicBezTo>
                    <a:pt x="203954" y="84613"/>
                    <a:pt x="207523" y="83438"/>
                    <a:pt x="210841" y="84320"/>
                  </a:cubicBezTo>
                  <a:cubicBezTo>
                    <a:pt x="214158" y="85201"/>
                    <a:pt x="216593" y="88057"/>
                    <a:pt x="216971" y="91500"/>
                  </a:cubicBezTo>
                  <a:cubicBezTo>
                    <a:pt x="220037" y="118963"/>
                    <a:pt x="240235" y="142058"/>
                    <a:pt x="267235" y="148987"/>
                  </a:cubicBezTo>
                  <a:cubicBezTo>
                    <a:pt x="270931" y="149953"/>
                    <a:pt x="273534" y="153270"/>
                    <a:pt x="273534" y="157133"/>
                  </a:cubicBezTo>
                  <a:lnTo>
                    <a:pt x="273534" y="216299"/>
                  </a:lnTo>
                  <a:cubicBezTo>
                    <a:pt x="273534" y="230282"/>
                    <a:pt x="270973" y="243804"/>
                    <a:pt x="266186" y="256360"/>
                  </a:cubicBezTo>
                  <a:cubicBezTo>
                    <a:pt x="290289" y="230325"/>
                    <a:pt x="304314" y="195807"/>
                    <a:pt x="304314" y="159611"/>
                  </a:cubicBezTo>
                  <a:cubicBezTo>
                    <a:pt x="304314" y="80876"/>
                    <a:pt x="239857" y="16839"/>
                    <a:pt x="160576" y="16839"/>
                  </a:cubicBezTo>
                  <a:close/>
                </a:path>
              </a:pathLst>
            </a:custGeom>
            <a:solidFill>
              <a:srgbClr val="EBA900"/>
            </a:solidFill>
            <a:ln w="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65A2284A-D26E-3825-14D7-51DD69668655}"/>
                </a:ext>
              </a:extLst>
            </p:cNvPr>
            <p:cNvSpPr/>
            <p:nvPr/>
          </p:nvSpPr>
          <p:spPr>
            <a:xfrm>
              <a:off x="4847198" y="1786097"/>
              <a:ext cx="148754" cy="252990"/>
            </a:xfrm>
            <a:custGeom>
              <a:avLst/>
              <a:gdLst>
                <a:gd name="connsiteX0" fmla="*/ 8398 w 148754"/>
                <a:gd name="connsiteY0" fmla="*/ 252990 h 252990"/>
                <a:gd name="connsiteX1" fmla="*/ 0 w 148754"/>
                <a:gd name="connsiteY1" fmla="*/ 244592 h 252990"/>
                <a:gd name="connsiteX2" fmla="*/ 0 w 148754"/>
                <a:gd name="connsiteY2" fmla="*/ 47525 h 252990"/>
                <a:gd name="connsiteX3" fmla="*/ 4409 w 148754"/>
                <a:gd name="connsiteY3" fmla="*/ 40134 h 252990"/>
                <a:gd name="connsiteX4" fmla="*/ 41026 w 148754"/>
                <a:gd name="connsiteY4" fmla="*/ 20482 h 252990"/>
                <a:gd name="connsiteX5" fmla="*/ 58998 w 148754"/>
                <a:gd name="connsiteY5" fmla="*/ 2467 h 252990"/>
                <a:gd name="connsiteX6" fmla="*/ 68699 w 148754"/>
                <a:gd name="connsiteY6" fmla="*/ 872 h 252990"/>
                <a:gd name="connsiteX7" fmla="*/ 144116 w 148754"/>
                <a:gd name="connsiteY7" fmla="*/ 38665 h 252990"/>
                <a:gd name="connsiteX8" fmla="*/ 148693 w 148754"/>
                <a:gd name="connsiteY8" fmla="*/ 45131 h 252990"/>
                <a:gd name="connsiteX9" fmla="*/ 145837 w 148754"/>
                <a:gd name="connsiteY9" fmla="*/ 52522 h 252990"/>
                <a:gd name="connsiteX10" fmla="*/ 79868 w 148754"/>
                <a:gd name="connsiteY10" fmla="*/ 109211 h 252990"/>
                <a:gd name="connsiteX11" fmla="*/ 71848 w 148754"/>
                <a:gd name="connsiteY11" fmla="*/ 110848 h 252990"/>
                <a:gd name="connsiteX12" fmla="*/ 66263 w 148754"/>
                <a:gd name="connsiteY12" fmla="*/ 104885 h 252990"/>
                <a:gd name="connsiteX13" fmla="*/ 56815 w 148754"/>
                <a:gd name="connsiteY13" fmla="*/ 67093 h 252990"/>
                <a:gd name="connsiteX14" fmla="*/ 62946 w 148754"/>
                <a:gd name="connsiteY14" fmla="*/ 56931 h 252990"/>
                <a:gd name="connsiteX15" fmla="*/ 73108 w 148754"/>
                <a:gd name="connsiteY15" fmla="*/ 63062 h 252990"/>
                <a:gd name="connsiteX16" fmla="*/ 79238 w 148754"/>
                <a:gd name="connsiteY16" fmla="*/ 87627 h 252990"/>
                <a:gd name="connsiteX17" fmla="*/ 125303 w 148754"/>
                <a:gd name="connsiteY17" fmla="*/ 48029 h 252990"/>
                <a:gd name="connsiteX18" fmla="*/ 66599 w 148754"/>
                <a:gd name="connsiteY18" fmla="*/ 18593 h 252990"/>
                <a:gd name="connsiteX19" fmla="*/ 52028 w 148754"/>
                <a:gd name="connsiteY19" fmla="*/ 33206 h 252990"/>
                <a:gd name="connsiteX20" fmla="*/ 50054 w 148754"/>
                <a:gd name="connsiteY20" fmla="*/ 34675 h 252990"/>
                <a:gd name="connsiteX21" fmla="*/ 16755 w 148754"/>
                <a:gd name="connsiteY21" fmla="*/ 52564 h 252990"/>
                <a:gd name="connsiteX22" fmla="*/ 16755 w 148754"/>
                <a:gd name="connsiteY22" fmla="*/ 244592 h 252990"/>
                <a:gd name="connsiteX23" fmla="*/ 8356 w 148754"/>
                <a:gd name="connsiteY23" fmla="*/ 252990 h 25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754" h="252990">
                  <a:moveTo>
                    <a:pt x="8398" y="252990"/>
                  </a:moveTo>
                  <a:cubicBezTo>
                    <a:pt x="3779" y="252990"/>
                    <a:pt x="0" y="249211"/>
                    <a:pt x="0" y="244592"/>
                  </a:cubicBezTo>
                  <a:lnTo>
                    <a:pt x="0" y="47525"/>
                  </a:lnTo>
                  <a:cubicBezTo>
                    <a:pt x="0" y="44418"/>
                    <a:pt x="1722" y="41604"/>
                    <a:pt x="4409" y="40134"/>
                  </a:cubicBezTo>
                  <a:lnTo>
                    <a:pt x="41026" y="20482"/>
                  </a:lnTo>
                  <a:lnTo>
                    <a:pt x="58998" y="2467"/>
                  </a:lnTo>
                  <a:cubicBezTo>
                    <a:pt x="61560" y="-94"/>
                    <a:pt x="65465" y="-723"/>
                    <a:pt x="68699" y="872"/>
                  </a:cubicBezTo>
                  <a:lnTo>
                    <a:pt x="144116" y="38665"/>
                  </a:lnTo>
                  <a:cubicBezTo>
                    <a:pt x="146635" y="39924"/>
                    <a:pt x="148357" y="42360"/>
                    <a:pt x="148693" y="45131"/>
                  </a:cubicBezTo>
                  <a:cubicBezTo>
                    <a:pt x="149029" y="47903"/>
                    <a:pt x="147979" y="50716"/>
                    <a:pt x="145837" y="52522"/>
                  </a:cubicBezTo>
                  <a:lnTo>
                    <a:pt x="79868" y="109211"/>
                  </a:lnTo>
                  <a:cubicBezTo>
                    <a:pt x="77643" y="111101"/>
                    <a:pt x="74619" y="111730"/>
                    <a:pt x="71848" y="110848"/>
                  </a:cubicBezTo>
                  <a:cubicBezTo>
                    <a:pt x="69076" y="109967"/>
                    <a:pt x="66935" y="107699"/>
                    <a:pt x="66263" y="104885"/>
                  </a:cubicBezTo>
                  <a:lnTo>
                    <a:pt x="56815" y="67093"/>
                  </a:lnTo>
                  <a:cubicBezTo>
                    <a:pt x="55681" y="62600"/>
                    <a:pt x="58411" y="58023"/>
                    <a:pt x="62946" y="56931"/>
                  </a:cubicBezTo>
                  <a:cubicBezTo>
                    <a:pt x="67439" y="55797"/>
                    <a:pt x="72016" y="58527"/>
                    <a:pt x="73108" y="63062"/>
                  </a:cubicBezTo>
                  <a:lnTo>
                    <a:pt x="79238" y="87627"/>
                  </a:lnTo>
                  <a:lnTo>
                    <a:pt x="125303" y="48029"/>
                  </a:lnTo>
                  <a:lnTo>
                    <a:pt x="66599" y="18593"/>
                  </a:lnTo>
                  <a:lnTo>
                    <a:pt x="52028" y="33206"/>
                  </a:lnTo>
                  <a:cubicBezTo>
                    <a:pt x="51440" y="33794"/>
                    <a:pt x="50768" y="34297"/>
                    <a:pt x="50054" y="34675"/>
                  </a:cubicBezTo>
                  <a:lnTo>
                    <a:pt x="16755" y="52564"/>
                  </a:lnTo>
                  <a:lnTo>
                    <a:pt x="16755" y="244592"/>
                  </a:lnTo>
                  <a:cubicBezTo>
                    <a:pt x="16755" y="249211"/>
                    <a:pt x="12976" y="252990"/>
                    <a:pt x="8356" y="252990"/>
                  </a:cubicBezTo>
                  <a:close/>
                </a:path>
              </a:pathLst>
            </a:custGeom>
            <a:solidFill>
              <a:srgbClr val="00A7E1"/>
            </a:solidFill>
            <a:ln w="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ADD9CE57-2F62-6D43-BEF4-AF5BE2B19C9E}"/>
                </a:ext>
              </a:extLst>
            </p:cNvPr>
            <p:cNvSpPr/>
            <p:nvPr/>
          </p:nvSpPr>
          <p:spPr>
            <a:xfrm>
              <a:off x="4981216" y="1786078"/>
              <a:ext cx="148754" cy="253008"/>
            </a:xfrm>
            <a:custGeom>
              <a:avLst/>
              <a:gdLst>
                <a:gd name="connsiteX0" fmla="*/ 140356 w 148754"/>
                <a:gd name="connsiteY0" fmla="*/ 253009 h 253008"/>
                <a:gd name="connsiteX1" fmla="*/ 131958 w 148754"/>
                <a:gd name="connsiteY1" fmla="*/ 244610 h 253008"/>
                <a:gd name="connsiteX2" fmla="*/ 131958 w 148754"/>
                <a:gd name="connsiteY2" fmla="*/ 52582 h 253008"/>
                <a:gd name="connsiteX3" fmla="*/ 98700 w 148754"/>
                <a:gd name="connsiteY3" fmla="*/ 34694 h 253008"/>
                <a:gd name="connsiteX4" fmla="*/ 96727 w 148754"/>
                <a:gd name="connsiteY4" fmla="*/ 33224 h 253008"/>
                <a:gd name="connsiteX5" fmla="*/ 82156 w 148754"/>
                <a:gd name="connsiteY5" fmla="*/ 18611 h 253008"/>
                <a:gd name="connsiteX6" fmla="*/ 23451 w 148754"/>
                <a:gd name="connsiteY6" fmla="*/ 48047 h 253008"/>
                <a:gd name="connsiteX7" fmla="*/ 69516 w 148754"/>
                <a:gd name="connsiteY7" fmla="*/ 87645 h 253008"/>
                <a:gd name="connsiteX8" fmla="*/ 75647 w 148754"/>
                <a:gd name="connsiteY8" fmla="*/ 63080 h 253008"/>
                <a:gd name="connsiteX9" fmla="*/ 85809 w 148754"/>
                <a:gd name="connsiteY9" fmla="*/ 56950 h 253008"/>
                <a:gd name="connsiteX10" fmla="*/ 91939 w 148754"/>
                <a:gd name="connsiteY10" fmla="*/ 67111 h 253008"/>
                <a:gd name="connsiteX11" fmla="*/ 82491 w 148754"/>
                <a:gd name="connsiteY11" fmla="*/ 104904 h 253008"/>
                <a:gd name="connsiteX12" fmla="*/ 76907 w 148754"/>
                <a:gd name="connsiteY12" fmla="*/ 110867 h 253008"/>
                <a:gd name="connsiteX13" fmla="*/ 68886 w 148754"/>
                <a:gd name="connsiteY13" fmla="*/ 109229 h 253008"/>
                <a:gd name="connsiteX14" fmla="*/ 2917 w 148754"/>
                <a:gd name="connsiteY14" fmla="*/ 52540 h 253008"/>
                <a:gd name="connsiteX15" fmla="*/ 62 w 148754"/>
                <a:gd name="connsiteY15" fmla="*/ 45150 h 253008"/>
                <a:gd name="connsiteX16" fmla="*/ 4639 w 148754"/>
                <a:gd name="connsiteY16" fmla="*/ 38683 h 253008"/>
                <a:gd name="connsiteX17" fmla="*/ 80056 w 148754"/>
                <a:gd name="connsiteY17" fmla="*/ 891 h 253008"/>
                <a:gd name="connsiteX18" fmla="*/ 89756 w 148754"/>
                <a:gd name="connsiteY18" fmla="*/ 2486 h 253008"/>
                <a:gd name="connsiteX19" fmla="*/ 107728 w 148754"/>
                <a:gd name="connsiteY19" fmla="*/ 20501 h 253008"/>
                <a:gd name="connsiteX20" fmla="*/ 144345 w 148754"/>
                <a:gd name="connsiteY20" fmla="*/ 40153 h 253008"/>
                <a:gd name="connsiteX21" fmla="*/ 148754 w 148754"/>
                <a:gd name="connsiteY21" fmla="*/ 47544 h 253008"/>
                <a:gd name="connsiteX22" fmla="*/ 148754 w 148754"/>
                <a:gd name="connsiteY22" fmla="*/ 244610 h 253008"/>
                <a:gd name="connsiteX23" fmla="*/ 140356 w 148754"/>
                <a:gd name="connsiteY23" fmla="*/ 253009 h 25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754" h="253008">
                  <a:moveTo>
                    <a:pt x="140356" y="253009"/>
                  </a:moveTo>
                  <a:cubicBezTo>
                    <a:pt x="135737" y="253009"/>
                    <a:pt x="131958" y="249229"/>
                    <a:pt x="131958" y="244610"/>
                  </a:cubicBezTo>
                  <a:lnTo>
                    <a:pt x="131958" y="52582"/>
                  </a:lnTo>
                  <a:lnTo>
                    <a:pt x="98700" y="34694"/>
                  </a:lnTo>
                  <a:cubicBezTo>
                    <a:pt x="97986" y="34316"/>
                    <a:pt x="97315" y="33812"/>
                    <a:pt x="96727" y="33224"/>
                  </a:cubicBezTo>
                  <a:lnTo>
                    <a:pt x="82156" y="18611"/>
                  </a:lnTo>
                  <a:lnTo>
                    <a:pt x="23451" y="48047"/>
                  </a:lnTo>
                  <a:lnTo>
                    <a:pt x="69516" y="87645"/>
                  </a:lnTo>
                  <a:lnTo>
                    <a:pt x="75647" y="63080"/>
                  </a:lnTo>
                  <a:cubicBezTo>
                    <a:pt x="76781" y="58587"/>
                    <a:pt x="81358" y="55816"/>
                    <a:pt x="85809" y="56950"/>
                  </a:cubicBezTo>
                  <a:cubicBezTo>
                    <a:pt x="90302" y="58083"/>
                    <a:pt x="93031" y="62618"/>
                    <a:pt x="91939" y="67111"/>
                  </a:cubicBezTo>
                  <a:lnTo>
                    <a:pt x="82491" y="104904"/>
                  </a:lnTo>
                  <a:cubicBezTo>
                    <a:pt x="81778" y="107717"/>
                    <a:pt x="79678" y="109985"/>
                    <a:pt x="76907" y="110867"/>
                  </a:cubicBezTo>
                  <a:cubicBezTo>
                    <a:pt x="74135" y="111749"/>
                    <a:pt x="71112" y="111119"/>
                    <a:pt x="68886" y="109229"/>
                  </a:cubicBezTo>
                  <a:lnTo>
                    <a:pt x="2917" y="52540"/>
                  </a:lnTo>
                  <a:cubicBezTo>
                    <a:pt x="776" y="50693"/>
                    <a:pt x="-274" y="47921"/>
                    <a:pt x="62" y="45150"/>
                  </a:cubicBezTo>
                  <a:cubicBezTo>
                    <a:pt x="398" y="42337"/>
                    <a:pt x="2119" y="39943"/>
                    <a:pt x="4639" y="38683"/>
                  </a:cubicBezTo>
                  <a:lnTo>
                    <a:pt x="80056" y="891"/>
                  </a:lnTo>
                  <a:cubicBezTo>
                    <a:pt x="83289" y="-747"/>
                    <a:pt x="87194" y="-75"/>
                    <a:pt x="89756" y="2486"/>
                  </a:cubicBezTo>
                  <a:lnTo>
                    <a:pt x="107728" y="20501"/>
                  </a:lnTo>
                  <a:lnTo>
                    <a:pt x="144345" y="40153"/>
                  </a:lnTo>
                  <a:cubicBezTo>
                    <a:pt x="147075" y="41623"/>
                    <a:pt x="148754" y="44478"/>
                    <a:pt x="148754" y="47544"/>
                  </a:cubicBezTo>
                  <a:lnTo>
                    <a:pt x="148754" y="244610"/>
                  </a:lnTo>
                  <a:cubicBezTo>
                    <a:pt x="148754" y="249229"/>
                    <a:pt x="144975" y="253009"/>
                    <a:pt x="140356" y="253009"/>
                  </a:cubicBezTo>
                  <a:close/>
                </a:path>
              </a:pathLst>
            </a:custGeom>
            <a:solidFill>
              <a:srgbClr val="00A7E1"/>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2558454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ED82E-16EB-288A-1201-3A254D0C2E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41C983-14B2-DF75-868E-78D5C3D72DF6}"/>
              </a:ext>
            </a:extLst>
          </p:cNvPr>
          <p:cNvSpPr>
            <a:spLocks noGrp="1"/>
          </p:cNvSpPr>
          <p:nvPr>
            <p:ph type="title"/>
          </p:nvPr>
        </p:nvSpPr>
        <p:spPr/>
        <p:txBody>
          <a:bodyPr/>
          <a:lstStyle/>
          <a:p>
            <a:r>
              <a:rPr lang="en-US"/>
              <a:t>Informs your work in </a:t>
            </a:r>
            <a:br>
              <a:rPr lang="en-US"/>
            </a:br>
            <a:r>
              <a:rPr lang="en-US"/>
              <a:t>multiple areas: </a:t>
            </a:r>
            <a:br>
              <a:rPr lang="en-US"/>
            </a:br>
            <a:endParaRPr lang="en-US"/>
          </a:p>
        </p:txBody>
      </p:sp>
      <p:graphicFrame>
        <p:nvGraphicFramePr>
          <p:cNvPr id="15" name="Diagram 14">
            <a:extLst>
              <a:ext uri="{FF2B5EF4-FFF2-40B4-BE49-F238E27FC236}">
                <a16:creationId xmlns:a16="http://schemas.microsoft.com/office/drawing/2014/main" id="{14B9F04A-5674-DCA2-C87A-5FF78362D33F}"/>
              </a:ext>
            </a:extLst>
          </p:cNvPr>
          <p:cNvGraphicFramePr/>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2F7694BB-5501-F815-0D07-90CAE8E137DE}"/>
              </a:ext>
            </a:extLst>
          </p:cNvPr>
          <p:cNvSpPr txBox="1"/>
          <p:nvPr/>
        </p:nvSpPr>
        <p:spPr>
          <a:xfrm>
            <a:off x="3936045" y="3767602"/>
            <a:ext cx="1271909" cy="307777"/>
          </a:xfrm>
          <a:prstGeom prst="rect">
            <a:avLst/>
          </a:prstGeom>
          <a:noFill/>
        </p:spPr>
        <p:txBody>
          <a:bodyPr wrap="square" rtlCol="0">
            <a:spAutoFit/>
          </a:bodyPr>
          <a:lstStyle/>
          <a:p>
            <a:pPr algn="l">
              <a:spcAft>
                <a:spcPts val="1600"/>
              </a:spcAft>
            </a:pPr>
            <a:r>
              <a:rPr lang="en-US" sz="1400">
                <a:latin typeface="+mj-lt"/>
              </a:rPr>
              <a:t>Recruitment</a:t>
            </a:r>
          </a:p>
        </p:txBody>
      </p:sp>
      <p:sp>
        <p:nvSpPr>
          <p:cNvPr id="17" name="TextBox 16">
            <a:extLst>
              <a:ext uri="{FF2B5EF4-FFF2-40B4-BE49-F238E27FC236}">
                <a16:creationId xmlns:a16="http://schemas.microsoft.com/office/drawing/2014/main" id="{5FE98B15-C8DB-C16D-A470-61EBB998D4BC}"/>
              </a:ext>
            </a:extLst>
          </p:cNvPr>
          <p:cNvSpPr txBox="1"/>
          <p:nvPr/>
        </p:nvSpPr>
        <p:spPr>
          <a:xfrm>
            <a:off x="5291603" y="2417861"/>
            <a:ext cx="1466708" cy="307777"/>
          </a:xfrm>
          <a:prstGeom prst="rect">
            <a:avLst/>
          </a:prstGeom>
          <a:noFill/>
        </p:spPr>
        <p:txBody>
          <a:bodyPr wrap="square" rtlCol="0">
            <a:spAutoFit/>
          </a:bodyPr>
          <a:lstStyle/>
          <a:p>
            <a:pPr algn="l">
              <a:spcAft>
                <a:spcPts val="1600"/>
              </a:spcAft>
            </a:pPr>
            <a:r>
              <a:rPr lang="en-US" sz="1400">
                <a:latin typeface="+mj-lt"/>
              </a:rPr>
              <a:t>Accreditation</a:t>
            </a:r>
          </a:p>
        </p:txBody>
      </p:sp>
      <p:sp>
        <p:nvSpPr>
          <p:cNvPr id="18" name="TextBox 17">
            <a:extLst>
              <a:ext uri="{FF2B5EF4-FFF2-40B4-BE49-F238E27FC236}">
                <a16:creationId xmlns:a16="http://schemas.microsoft.com/office/drawing/2014/main" id="{68681B8B-4039-6E94-463C-B365CF89D8C0}"/>
              </a:ext>
            </a:extLst>
          </p:cNvPr>
          <p:cNvSpPr txBox="1"/>
          <p:nvPr/>
        </p:nvSpPr>
        <p:spPr>
          <a:xfrm>
            <a:off x="2455588" y="2310139"/>
            <a:ext cx="1396810" cy="523220"/>
          </a:xfrm>
          <a:prstGeom prst="rect">
            <a:avLst/>
          </a:prstGeom>
          <a:noFill/>
        </p:spPr>
        <p:txBody>
          <a:bodyPr wrap="square" rtlCol="0">
            <a:spAutoFit/>
          </a:bodyPr>
          <a:lstStyle/>
          <a:p>
            <a:pPr marL="0" marR="0" indent="0" algn="ctr" rtl="0" eaLnBrk="1" fontAlgn="auto" latinLnBrk="0" hangingPunct="1">
              <a:spcBef>
                <a:spcPts val="0"/>
              </a:spcBef>
              <a:spcAft>
                <a:spcPts val="0"/>
              </a:spcAft>
            </a:pPr>
            <a:r>
              <a:rPr lang="en-US" sz="1400" b="1" i="0" kern="1200" spc="0" baseline="0">
                <a:ln>
                  <a:noFill/>
                </a:ln>
                <a:solidFill>
                  <a:srgbClr val="000000"/>
                </a:solidFill>
                <a:effectLst/>
                <a:latin typeface="+mj-lt"/>
                <a:ea typeface="+mn-ea"/>
                <a:cs typeface="Lato Medium" panose="020F0502020204030203" pitchFamily="34" charset="0"/>
              </a:rPr>
              <a:t>Strategic Planning</a:t>
            </a:r>
          </a:p>
        </p:txBody>
      </p:sp>
      <p:sp>
        <p:nvSpPr>
          <p:cNvPr id="19" name="TextBox 18">
            <a:extLst>
              <a:ext uri="{FF2B5EF4-FFF2-40B4-BE49-F238E27FC236}">
                <a16:creationId xmlns:a16="http://schemas.microsoft.com/office/drawing/2014/main" id="{4E7BCCE6-EBAB-E82F-4839-FDC0954D8EC7}"/>
              </a:ext>
            </a:extLst>
          </p:cNvPr>
          <p:cNvSpPr txBox="1"/>
          <p:nvPr/>
        </p:nvSpPr>
        <p:spPr>
          <a:xfrm>
            <a:off x="3936045" y="770736"/>
            <a:ext cx="1271909" cy="738664"/>
          </a:xfrm>
          <a:prstGeom prst="rect">
            <a:avLst/>
          </a:prstGeom>
          <a:noFill/>
        </p:spPr>
        <p:txBody>
          <a:bodyPr wrap="square" rtlCol="0">
            <a:spAutoFit/>
          </a:bodyPr>
          <a:lstStyle/>
          <a:p>
            <a:pPr marL="0" algn="ctr">
              <a:spcBef>
                <a:spcPts val="0"/>
              </a:spcBef>
              <a:spcAft>
                <a:spcPts val="0"/>
              </a:spcAft>
            </a:pPr>
            <a:r>
              <a:rPr lang="en-US" sz="1400" b="1" i="0" spc="0" baseline="0">
                <a:ln>
                  <a:noFill/>
                </a:ln>
                <a:solidFill>
                  <a:srgbClr val="000000"/>
                </a:solidFill>
                <a:effectLst/>
                <a:latin typeface="+mj-lt"/>
                <a:ea typeface="+mn-ea"/>
                <a:cs typeface="Lato Medium" panose="020F0502020204030203" pitchFamily="34" charset="0"/>
              </a:rPr>
              <a:t>Retention</a:t>
            </a:r>
            <a:endParaRPr lang="en-US" sz="1400">
              <a:effectLst/>
              <a:latin typeface="+mj-lt"/>
            </a:endParaRPr>
          </a:p>
          <a:p>
            <a:pPr marL="0" algn="ctr">
              <a:spcBef>
                <a:spcPts val="0"/>
              </a:spcBef>
              <a:spcAft>
                <a:spcPts val="0"/>
              </a:spcAft>
            </a:pPr>
            <a:r>
              <a:rPr lang="en-US" sz="1400" b="1">
                <a:solidFill>
                  <a:srgbClr val="000000"/>
                </a:solidFill>
                <a:effectLst/>
                <a:latin typeface="+mj-lt"/>
                <a:cs typeface="Lato Medium" panose="020F0502020204030203" pitchFamily="34" charset="0"/>
              </a:rPr>
              <a:t>&amp; Student Success</a:t>
            </a:r>
            <a:endParaRPr lang="en-US" sz="1400">
              <a:effectLst/>
              <a:latin typeface="+mj-lt"/>
            </a:endParaRPr>
          </a:p>
        </p:txBody>
      </p:sp>
    </p:spTree>
    <p:extLst>
      <p:ext uri="{BB962C8B-B14F-4D97-AF65-F5344CB8AC3E}">
        <p14:creationId xmlns:p14="http://schemas.microsoft.com/office/powerpoint/2010/main" val="2149260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96C87-A8DD-4066-BCED-5377AAC2288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A5F4DA6-E9B9-A110-118E-01CD4B5BB566}"/>
              </a:ext>
            </a:extLst>
          </p:cNvPr>
          <p:cNvSpPr>
            <a:spLocks noGrp="1"/>
          </p:cNvSpPr>
          <p:nvPr>
            <p:ph type="title"/>
          </p:nvPr>
        </p:nvSpPr>
        <p:spPr/>
        <p:txBody>
          <a:bodyPr/>
          <a:lstStyle/>
          <a:p>
            <a:r>
              <a:rPr lang="en-US"/>
              <a:t>Definitions</a:t>
            </a:r>
          </a:p>
        </p:txBody>
      </p:sp>
      <p:sp>
        <p:nvSpPr>
          <p:cNvPr id="7" name="Text Placeholder 1">
            <a:extLst>
              <a:ext uri="{FF2B5EF4-FFF2-40B4-BE49-F238E27FC236}">
                <a16:creationId xmlns:a16="http://schemas.microsoft.com/office/drawing/2014/main" id="{A2643E2A-05C4-13C5-7984-3551470E073B}"/>
              </a:ext>
            </a:extLst>
          </p:cNvPr>
          <p:cNvSpPr txBox="1">
            <a:spLocks/>
          </p:cNvSpPr>
          <p:nvPr/>
        </p:nvSpPr>
        <p:spPr>
          <a:xfrm>
            <a:off x="670665" y="1042988"/>
            <a:ext cx="7802670" cy="3805793"/>
          </a:xfrm>
          <a:prstGeom prst="rect">
            <a:avLst/>
          </a:prstGeom>
        </p:spPr>
        <p:txBody>
          <a:bodyPr vert="horz" lIns="91440" tIns="45720" rIns="91440" bIns="45720" rtlCol="0">
            <a:noAutofit/>
          </a:bodyPr>
          <a:lstStyle>
            <a:lvl1pPr marL="118872"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1pPr>
            <a:lvl2pPr marL="457200" indent="-118872" algn="l" defTabSz="685800" rtl="0" eaLnBrk="1" latinLnBrk="0" hangingPunct="1">
              <a:lnSpc>
                <a:spcPct val="100000"/>
              </a:lnSpc>
              <a:spcBef>
                <a:spcPts val="0"/>
              </a:spcBef>
              <a:spcAft>
                <a:spcPts val="1000"/>
              </a:spcAft>
              <a:buFont typeface="Arial" panose="020B0604020202020204" pitchFamily="34" charset="0"/>
              <a:buChar char="•"/>
              <a:tabLst/>
              <a:defRPr sz="1400" kern="1200">
                <a:solidFill>
                  <a:srgbClr val="000000"/>
                </a:solidFill>
                <a:latin typeface="+mn-lt"/>
                <a:ea typeface="+mn-ea"/>
                <a:cs typeface="+mn-cs"/>
              </a:defRPr>
            </a:lvl2pPr>
            <a:lvl3pPr marL="9144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3pPr>
            <a:lvl4pPr marL="13716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4pPr>
            <a:lvl5pPr marL="18288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400" b="1">
                <a:solidFill>
                  <a:schemeClr val="accent1"/>
                </a:solidFill>
              </a:rPr>
              <a:t>Strengths: </a:t>
            </a:r>
            <a:r>
              <a:rPr lang="en-US" sz="1600"/>
              <a:t>Survey items that students rated in the top half of importance and in the top quartile of satisfaction, relative to the other survey items.</a:t>
            </a:r>
          </a:p>
          <a:p>
            <a:pPr marL="0" indent="0">
              <a:buFont typeface="Arial" panose="020B0604020202020204" pitchFamily="34" charset="0"/>
              <a:buNone/>
            </a:pPr>
            <a:endParaRPr lang="en-US" sz="1600"/>
          </a:p>
          <a:p>
            <a:pPr marL="0" indent="0">
              <a:buFont typeface="Arial" panose="020B0604020202020204" pitchFamily="34" charset="0"/>
              <a:buNone/>
            </a:pPr>
            <a:r>
              <a:rPr lang="en-US" sz="2400" b="1">
                <a:solidFill>
                  <a:schemeClr val="accent2"/>
                </a:solidFill>
              </a:rPr>
              <a:t>Challenges: </a:t>
            </a:r>
            <a:r>
              <a:rPr lang="en-US" sz="1600"/>
              <a:t>Survey items in the top half of importance and the bottom quartile of satisfaction or in the top half of importance and the top quartile of the performance gaps for the data set.</a:t>
            </a:r>
          </a:p>
          <a:p>
            <a:pPr marL="0" indent="0">
              <a:buFont typeface="Arial" panose="020B0604020202020204" pitchFamily="34" charset="0"/>
              <a:buNone/>
            </a:pPr>
            <a:endParaRPr lang="en-US" sz="1600"/>
          </a:p>
          <a:p>
            <a:pPr marL="0" indent="0">
              <a:buFont typeface="Arial" panose="020B0604020202020204" pitchFamily="34" charset="0"/>
              <a:buNone/>
            </a:pPr>
            <a:r>
              <a:rPr lang="en-US" sz="2400" b="1">
                <a:solidFill>
                  <a:schemeClr val="accent4"/>
                </a:solidFill>
              </a:rPr>
              <a:t>Performance gaps: </a:t>
            </a:r>
            <a:r>
              <a:rPr lang="en-US" sz="1600"/>
              <a:t>The difference between the importance score and the satisfaction score.</a:t>
            </a:r>
          </a:p>
        </p:txBody>
      </p:sp>
    </p:spTree>
    <p:extLst>
      <p:ext uri="{BB962C8B-B14F-4D97-AF65-F5344CB8AC3E}">
        <p14:creationId xmlns:p14="http://schemas.microsoft.com/office/powerpoint/2010/main" val="4076019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6343" y="318842"/>
            <a:ext cx="6397587" cy="486061"/>
          </a:xfrm>
          <a:prstGeom prst="rect">
            <a:avLst/>
          </a:prstGeom>
        </p:spPr>
        <p:txBody>
          <a:bodyPr/>
          <a:lstStyle>
            <a:lvl1pPr algn="l" defTabSz="914400" rtl="0" eaLnBrk="1" latinLnBrk="0" hangingPunct="1">
              <a:spcBef>
                <a:spcPct val="0"/>
              </a:spcBef>
              <a:buNone/>
              <a:defRPr lang="en-US" sz="2800" kern="1200" cap="none" baseline="0" dirty="0" smtClean="0">
                <a:solidFill>
                  <a:schemeClr val="tx1"/>
                </a:solidFill>
                <a:latin typeface="Lato Black" panose="020F0A02020204030203" pitchFamily="34" charset="0"/>
                <a:ea typeface="+mn-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a:ln>
                <a:noFill/>
              </a:ln>
              <a:solidFill>
                <a:srgbClr val="002D5C"/>
              </a:solidFill>
              <a:effectLst/>
              <a:uLnTx/>
              <a:uFillTx/>
              <a:latin typeface="Aptos Black"/>
              <a:ea typeface="Lato Medium" panose="020F0502020204030203" pitchFamily="34" charset="0"/>
              <a:cs typeface="Lato Medium" panose="020F0602020204030203" pitchFamily="34" charset="0"/>
            </a:endParaRPr>
          </a:p>
        </p:txBody>
      </p:sp>
      <p:sp>
        <p:nvSpPr>
          <p:cNvPr id="3" name="Text Box 10"/>
          <p:cNvSpPr txBox="1">
            <a:spLocks noChangeArrowheads="1"/>
          </p:cNvSpPr>
          <p:nvPr/>
        </p:nvSpPr>
        <p:spPr bwMode="auto">
          <a:xfrm>
            <a:off x="623624" y="4774662"/>
            <a:ext cx="3309593" cy="203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457200" rtl="0" eaLnBrk="0" fontAlgn="auto" latinLnBrk="0" hangingPunct="0">
              <a:lnSpc>
                <a:spcPts val="1050"/>
              </a:lnSpc>
              <a:spcBef>
                <a:spcPts val="300"/>
              </a:spcBef>
              <a:spcAft>
                <a:spcPts val="0"/>
              </a:spcAft>
              <a:buClrTx/>
              <a:buSzTx/>
              <a:buFontTx/>
              <a:buNone/>
              <a:tabLst/>
              <a:defRPr/>
            </a:pPr>
            <a:r>
              <a:rPr kumimoji="0" lang="en-US" sz="800" b="0" i="0" u="none" strike="noStrike" kern="1200" cap="none" spc="0" normalizeH="0" baseline="0" noProof="0">
                <a:ln>
                  <a:noFill/>
                </a:ln>
                <a:solidFill>
                  <a:srgbClr val="BDBBBB">
                    <a:lumMod val="10000"/>
                  </a:srgbClr>
                </a:solidFill>
                <a:effectLst/>
                <a:uLnTx/>
                <a:uFillTx/>
                <a:latin typeface="Aptos" panose="020B0004020202020204" pitchFamily="34" charset="0"/>
                <a:ea typeface="+mn-ea"/>
                <a:cs typeface="+mn-cs"/>
              </a:rPr>
              <a:t>Copyright to 1994-2024 </a:t>
            </a:r>
            <a:r>
              <a:rPr kumimoji="0" lang="en-US" sz="750" b="0" i="0" u="none" strike="noStrike" kern="1200" cap="none" spc="0" normalizeH="0" baseline="0" noProof="0">
                <a:ln>
                  <a:noFill/>
                </a:ln>
                <a:solidFill>
                  <a:srgbClr val="BDBBBB">
                    <a:lumMod val="10000"/>
                  </a:srgbClr>
                </a:solidFill>
                <a:effectLst/>
                <a:uLnTx/>
                <a:uFillTx/>
                <a:latin typeface="Aptos" panose="020B0004020202020204" pitchFamily="34" charset="0"/>
                <a:ea typeface="+mn-ea"/>
                <a:cs typeface="+mn-cs"/>
              </a:rPr>
              <a:t>Ruffalo Noel Levitz</a:t>
            </a:r>
          </a:p>
        </p:txBody>
      </p:sp>
      <p:sp>
        <p:nvSpPr>
          <p:cNvPr id="8" name="Text Box 8"/>
          <p:cNvSpPr txBox="1">
            <a:spLocks noChangeArrowheads="1"/>
          </p:cNvSpPr>
          <p:nvPr/>
        </p:nvSpPr>
        <p:spPr bwMode="auto">
          <a:xfrm>
            <a:off x="2814449" y="4181554"/>
            <a:ext cx="3659207" cy="2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ctr" defTabSz="457200" rtl="0" eaLnBrk="0" fontAlgn="auto" latinLnBrk="0" hangingPunct="0">
              <a:lnSpc>
                <a:spcPts val="1500"/>
              </a:lnSpc>
              <a:spcBef>
                <a:spcPts val="0"/>
              </a:spcBef>
              <a:spcAft>
                <a:spcPts val="0"/>
              </a:spcAft>
              <a:buClrTx/>
              <a:buSzTx/>
              <a:buFontTx/>
              <a:buNone/>
              <a:tabLst/>
              <a:defRPr/>
            </a:pPr>
            <a:r>
              <a:rPr kumimoji="0" lang="en-US" sz="2000" b="1" i="0" u="none" strike="noStrike" kern="1200" cap="none" spc="0" normalizeH="0" baseline="0" noProof="0">
                <a:ln>
                  <a:noFill/>
                </a:ln>
                <a:solidFill>
                  <a:schemeClr val="accent1"/>
                </a:solidFill>
                <a:effectLst/>
                <a:uLnTx/>
                <a:uFillTx/>
                <a:latin typeface="Aptos"/>
                <a:ea typeface="+mn-ea"/>
                <a:cs typeface="+mn-cs"/>
              </a:rPr>
              <a:t>Very Unimportant</a:t>
            </a:r>
          </a:p>
        </p:txBody>
      </p:sp>
      <p:grpSp>
        <p:nvGrpSpPr>
          <p:cNvPr id="4" name="Group 3">
            <a:extLst>
              <a:ext uri="{FF2B5EF4-FFF2-40B4-BE49-F238E27FC236}">
                <a16:creationId xmlns:a16="http://schemas.microsoft.com/office/drawing/2014/main" id="{D46F8D91-65C1-4DAD-8698-4DD789812085}"/>
              </a:ext>
            </a:extLst>
          </p:cNvPr>
          <p:cNvGrpSpPr/>
          <p:nvPr/>
        </p:nvGrpSpPr>
        <p:grpSpPr>
          <a:xfrm>
            <a:off x="411235" y="1288825"/>
            <a:ext cx="8230645" cy="2697386"/>
            <a:chOff x="411234" y="1288824"/>
            <a:chExt cx="8230645" cy="2697386"/>
          </a:xfrm>
        </p:grpSpPr>
        <p:sp>
          <p:nvSpPr>
            <p:cNvPr id="6" name="Text Box 6"/>
            <p:cNvSpPr txBox="1">
              <a:spLocks noChangeArrowheads="1"/>
            </p:cNvSpPr>
            <p:nvPr/>
          </p:nvSpPr>
          <p:spPr bwMode="auto">
            <a:xfrm>
              <a:off x="3734428" y="1288824"/>
              <a:ext cx="1901032" cy="2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2000" b="1" i="0" u="none" strike="noStrike" kern="1200" cap="none" spc="0" normalizeH="0" baseline="0" noProof="0">
                  <a:ln>
                    <a:noFill/>
                  </a:ln>
                  <a:solidFill>
                    <a:schemeClr val="accent1"/>
                  </a:solidFill>
                  <a:effectLst/>
                  <a:uLnTx/>
                  <a:uFillTx/>
                  <a:latin typeface="Aptos"/>
                  <a:ea typeface="+mn-ea"/>
                  <a:cs typeface="+mn-cs"/>
                </a:rPr>
                <a:t>Very Important</a:t>
              </a:r>
            </a:p>
          </p:txBody>
        </p:sp>
        <p:sp>
          <p:nvSpPr>
            <p:cNvPr id="7" name="Text Box 7"/>
            <p:cNvSpPr txBox="1">
              <a:spLocks noChangeArrowheads="1"/>
            </p:cNvSpPr>
            <p:nvPr/>
          </p:nvSpPr>
          <p:spPr bwMode="auto">
            <a:xfrm>
              <a:off x="6797875" y="2650513"/>
              <a:ext cx="1844004" cy="2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457200" rtl="0" eaLnBrk="1" fontAlgn="auto" latinLnBrk="0" hangingPunct="1">
                <a:lnSpc>
                  <a:spcPts val="1500"/>
                </a:lnSpc>
                <a:spcBef>
                  <a:spcPts val="0"/>
                </a:spcBef>
                <a:spcAft>
                  <a:spcPts val="0"/>
                </a:spcAft>
                <a:buClrTx/>
                <a:buSzTx/>
                <a:buFontTx/>
                <a:buNone/>
                <a:tabLst/>
                <a:defRPr/>
              </a:pPr>
              <a:r>
                <a:rPr kumimoji="0" lang="en-US" sz="2000" i="0" u="none" strike="noStrike" kern="1200" cap="none" spc="0" normalizeH="0" baseline="0" noProof="0">
                  <a:ln>
                    <a:noFill/>
                  </a:ln>
                  <a:solidFill>
                    <a:schemeClr val="accent1"/>
                  </a:solidFill>
                  <a:effectLst/>
                  <a:uLnTx/>
                  <a:uFillTx/>
                  <a:latin typeface="Aptos"/>
                  <a:ea typeface="+mn-ea"/>
                  <a:cs typeface="+mn-cs"/>
                </a:rPr>
                <a:t>Very Satisfied</a:t>
              </a:r>
            </a:p>
          </p:txBody>
        </p:sp>
        <p:sp>
          <p:nvSpPr>
            <p:cNvPr id="11" name="Line 3"/>
            <p:cNvSpPr>
              <a:spLocks noChangeShapeType="1"/>
            </p:cNvSpPr>
            <p:nvPr/>
          </p:nvSpPr>
          <p:spPr bwMode="auto">
            <a:xfrm>
              <a:off x="2814447" y="2751528"/>
              <a:ext cx="3853133" cy="1"/>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lIns="68562" tIns="34281" rIns="68562" bIns="34281"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33333"/>
                </a:solidFill>
                <a:effectLst/>
                <a:uLnTx/>
                <a:uFillTx/>
                <a:latin typeface="Aptos"/>
                <a:ea typeface="+mn-ea"/>
                <a:cs typeface="+mn-cs"/>
              </a:endParaRPr>
            </a:p>
          </p:txBody>
        </p:sp>
        <p:sp>
          <p:nvSpPr>
            <p:cNvPr id="12" name="Line 4"/>
            <p:cNvSpPr>
              <a:spLocks noChangeShapeType="1"/>
            </p:cNvSpPr>
            <p:nvPr/>
          </p:nvSpPr>
          <p:spPr bwMode="auto">
            <a:xfrm flipH="1" flipV="1">
              <a:off x="4644052" y="1734130"/>
              <a:ext cx="6528" cy="225208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lIns="68562" tIns="34281" rIns="68562" bIns="34281"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33333"/>
                </a:solidFill>
                <a:effectLst/>
                <a:uLnTx/>
                <a:uFillTx/>
                <a:latin typeface="Aptos"/>
                <a:ea typeface="+mn-ea"/>
                <a:cs typeface="+mn-cs"/>
              </a:endParaRPr>
            </a:p>
          </p:txBody>
        </p:sp>
        <p:sp>
          <p:nvSpPr>
            <p:cNvPr id="13" name="Rectangle 12"/>
            <p:cNvSpPr/>
            <p:nvPr/>
          </p:nvSpPr>
          <p:spPr>
            <a:xfrm>
              <a:off x="411234" y="2650513"/>
              <a:ext cx="2169905" cy="307648"/>
            </a:xfrm>
            <a:prstGeom prst="rect">
              <a:avLst/>
            </a:prstGeom>
          </p:spPr>
          <p:txBody>
            <a:bodyPr wrap="square">
              <a:spAutoFit/>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2000" b="1" i="0" u="none" strike="noStrike" kern="1200" cap="none" spc="0" normalizeH="0" baseline="0" noProof="0">
                  <a:ln>
                    <a:noFill/>
                  </a:ln>
                  <a:solidFill>
                    <a:schemeClr val="accent1"/>
                  </a:solidFill>
                  <a:effectLst/>
                  <a:uLnTx/>
                  <a:uFillTx/>
                  <a:latin typeface="Aptos"/>
                  <a:ea typeface="+mn-ea"/>
                  <a:cs typeface="+mn-cs"/>
                </a:rPr>
                <a:t>Very Dissatisfied</a:t>
              </a:r>
            </a:p>
          </p:txBody>
        </p:sp>
        <p:sp>
          <p:nvSpPr>
            <p:cNvPr id="14" name="TextBox 13"/>
            <p:cNvSpPr txBox="1"/>
            <p:nvPr/>
          </p:nvSpPr>
          <p:spPr>
            <a:xfrm>
              <a:off x="2052802" y="1611971"/>
              <a:ext cx="2038995"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accent2"/>
                  </a:solidFill>
                  <a:effectLst/>
                  <a:uLnTx/>
                  <a:uFillTx/>
                  <a:latin typeface="Aptos Black"/>
                  <a:ea typeface="+mn-ea"/>
                  <a:cs typeface="+mn-cs"/>
                </a:rPr>
                <a:t>Institutional</a:t>
              </a:r>
              <a:r>
                <a:rPr kumimoji="0" lang="en-US" sz="2400" b="1" i="0" u="none" strike="noStrike" kern="1200" cap="none" spc="0" normalizeH="0" baseline="0" noProof="0">
                  <a:ln>
                    <a:noFill/>
                  </a:ln>
                  <a:solidFill>
                    <a:srgbClr val="C00000"/>
                  </a:solidFill>
                  <a:effectLst/>
                  <a:uLnTx/>
                  <a:uFillTx/>
                  <a:latin typeface="Aptos Black"/>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accent2"/>
                  </a:solidFill>
                  <a:effectLst/>
                  <a:uLnTx/>
                  <a:uFillTx/>
                  <a:latin typeface="Aptos Black"/>
                  <a:ea typeface="+mn-ea"/>
                  <a:cs typeface="+mn-cs"/>
                </a:rPr>
                <a:t>Challenges</a:t>
              </a:r>
            </a:p>
          </p:txBody>
        </p:sp>
        <p:sp>
          <p:nvSpPr>
            <p:cNvPr id="15" name="TextBox 14"/>
            <p:cNvSpPr txBox="1"/>
            <p:nvPr/>
          </p:nvSpPr>
          <p:spPr>
            <a:xfrm>
              <a:off x="5293962" y="1611970"/>
              <a:ext cx="203899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accent4"/>
                  </a:solidFill>
                  <a:effectLst/>
                  <a:uLnTx/>
                  <a:uFillTx/>
                  <a:latin typeface="Aptos Black"/>
                  <a:ea typeface="+mn-ea"/>
                  <a:cs typeface="+mn-cs"/>
                </a:rPr>
                <a:t>Institutional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accent4"/>
                  </a:solidFill>
                  <a:effectLst/>
                  <a:uLnTx/>
                  <a:uFillTx/>
                  <a:latin typeface="Aptos Black"/>
                  <a:ea typeface="+mn-ea"/>
                  <a:cs typeface="+mn-cs"/>
                </a:rPr>
                <a:t>Strengths</a:t>
              </a:r>
            </a:p>
          </p:txBody>
        </p:sp>
      </p:grpSp>
      <p:sp>
        <p:nvSpPr>
          <p:cNvPr id="5" name="Title 4">
            <a:extLst>
              <a:ext uri="{FF2B5EF4-FFF2-40B4-BE49-F238E27FC236}">
                <a16:creationId xmlns:a16="http://schemas.microsoft.com/office/drawing/2014/main" id="{406C87E8-5C29-003D-701F-BC536B81BD55}"/>
              </a:ext>
            </a:extLst>
          </p:cNvPr>
          <p:cNvSpPr>
            <a:spLocks noGrp="1"/>
          </p:cNvSpPr>
          <p:nvPr>
            <p:ph type="title"/>
          </p:nvPr>
        </p:nvSpPr>
        <p:spPr>
          <a:xfrm>
            <a:off x="466343" y="295335"/>
            <a:ext cx="7918663" cy="413942"/>
          </a:xfrm>
        </p:spPr>
        <p:txBody>
          <a:bodyPr/>
          <a:lstStyle/>
          <a:p>
            <a:r>
              <a:rPr lang="en-US"/>
              <a:t>Matrix for prioritizing action</a:t>
            </a:r>
            <a:br>
              <a:rPr lang="en-US"/>
            </a:br>
            <a:endParaRPr lang="en-US"/>
          </a:p>
        </p:txBody>
      </p:sp>
      <p:sp>
        <p:nvSpPr>
          <p:cNvPr id="9" name="Line 3">
            <a:extLst>
              <a:ext uri="{FF2B5EF4-FFF2-40B4-BE49-F238E27FC236}">
                <a16:creationId xmlns:a16="http://schemas.microsoft.com/office/drawing/2014/main" id="{D570BBC6-3753-FA56-C394-138F46AD331A}"/>
              </a:ext>
            </a:extLst>
          </p:cNvPr>
          <p:cNvSpPr>
            <a:spLocks noChangeShapeType="1"/>
          </p:cNvSpPr>
          <p:nvPr/>
        </p:nvSpPr>
        <p:spPr bwMode="auto">
          <a:xfrm flipH="1">
            <a:off x="2646290" y="2751529"/>
            <a:ext cx="3853131" cy="1"/>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lIns="68562" tIns="34281" rIns="68562" bIns="34281"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33333"/>
              </a:solidFill>
              <a:effectLst/>
              <a:uLnTx/>
              <a:uFillTx/>
              <a:latin typeface="Aptos"/>
              <a:ea typeface="+mn-ea"/>
              <a:cs typeface="+mn-cs"/>
            </a:endParaRPr>
          </a:p>
        </p:txBody>
      </p:sp>
    </p:spTree>
    <p:extLst>
      <p:ext uri="{BB962C8B-B14F-4D97-AF65-F5344CB8AC3E}">
        <p14:creationId xmlns:p14="http://schemas.microsoft.com/office/powerpoint/2010/main" val="1781919485"/>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06B1A6-D4D1-EEDA-A59B-1F8B67A117BB}"/>
              </a:ext>
            </a:extLst>
          </p:cNvPr>
          <p:cNvSpPr>
            <a:spLocks noGrp="1"/>
          </p:cNvSpPr>
          <p:nvPr>
            <p:ph type="body" sz="quarter" idx="14"/>
          </p:nvPr>
        </p:nvSpPr>
        <p:spPr/>
        <p:txBody>
          <a:bodyPr/>
          <a:lstStyle/>
          <a:p>
            <a:endParaRPr lang="en-US" dirty="0"/>
          </a:p>
        </p:txBody>
      </p:sp>
      <p:sp>
        <p:nvSpPr>
          <p:cNvPr id="3" name="Text Placeholder 2">
            <a:extLst>
              <a:ext uri="{FF2B5EF4-FFF2-40B4-BE49-F238E27FC236}">
                <a16:creationId xmlns:a16="http://schemas.microsoft.com/office/drawing/2014/main" id="{281244D4-B817-EEE8-2619-33DFE3E97A6F}"/>
              </a:ext>
            </a:extLst>
          </p:cNvPr>
          <p:cNvSpPr>
            <a:spLocks noGrp="1"/>
          </p:cNvSpPr>
          <p:nvPr>
            <p:ph type="body" sz="quarter" idx="15"/>
          </p:nvPr>
        </p:nvSpPr>
        <p:spPr/>
        <p:txBody>
          <a:bodyPr/>
          <a:lstStyle/>
          <a:p>
            <a:r>
              <a:rPr lang="en-US" dirty="0"/>
              <a:t>response rate</a:t>
            </a:r>
          </a:p>
        </p:txBody>
      </p:sp>
      <p:sp>
        <p:nvSpPr>
          <p:cNvPr id="4" name="Title 3">
            <a:extLst>
              <a:ext uri="{FF2B5EF4-FFF2-40B4-BE49-F238E27FC236}">
                <a16:creationId xmlns:a16="http://schemas.microsoft.com/office/drawing/2014/main" id="{579BE6AA-0DA4-2F5B-9203-5055E66326F9}"/>
              </a:ext>
            </a:extLst>
          </p:cNvPr>
          <p:cNvSpPr>
            <a:spLocks noGrp="1"/>
          </p:cNvSpPr>
          <p:nvPr>
            <p:ph type="title"/>
          </p:nvPr>
        </p:nvSpPr>
        <p:spPr/>
        <p:txBody>
          <a:bodyPr/>
          <a:lstStyle/>
          <a:p>
            <a:r>
              <a:rPr lang="en-US" dirty="0"/>
              <a:t>Our survey administration</a:t>
            </a:r>
          </a:p>
        </p:txBody>
      </p:sp>
      <p:sp>
        <p:nvSpPr>
          <p:cNvPr id="5" name="Content Placeholder 4">
            <a:extLst>
              <a:ext uri="{FF2B5EF4-FFF2-40B4-BE49-F238E27FC236}">
                <a16:creationId xmlns:a16="http://schemas.microsoft.com/office/drawing/2014/main" id="{524DFB97-F010-BFA0-E46A-A904FB16B035}"/>
              </a:ext>
            </a:extLst>
          </p:cNvPr>
          <p:cNvSpPr>
            <a:spLocks noGrp="1"/>
          </p:cNvSpPr>
          <p:nvPr>
            <p:ph sz="quarter" idx="16"/>
          </p:nvPr>
        </p:nvSpPr>
        <p:spPr/>
        <p:txBody>
          <a:bodyPr/>
          <a:lstStyle/>
          <a:p>
            <a:r>
              <a:rPr lang="en-US" dirty="0"/>
              <a:t>A total of XXX of students completed the survey.</a:t>
            </a:r>
          </a:p>
          <a:p>
            <a:r>
              <a:rPr lang="en-US" dirty="0"/>
              <a:t>XXXX students were invited to complete the survey online.  </a:t>
            </a:r>
          </a:p>
          <a:p>
            <a:pPr marL="0" indent="0">
              <a:buNone/>
            </a:pPr>
            <a:endParaRPr lang="en-US" dirty="0"/>
          </a:p>
        </p:txBody>
      </p:sp>
      <p:sp>
        <p:nvSpPr>
          <p:cNvPr id="6" name="Text Placeholder 5">
            <a:extLst>
              <a:ext uri="{FF2B5EF4-FFF2-40B4-BE49-F238E27FC236}">
                <a16:creationId xmlns:a16="http://schemas.microsoft.com/office/drawing/2014/main" id="{B9F45DE5-DDA4-BD1C-C5B7-8AC5AA377F15}"/>
              </a:ext>
            </a:extLst>
          </p:cNvPr>
          <p:cNvSpPr>
            <a:spLocks noGrp="1"/>
          </p:cNvSpPr>
          <p:nvPr>
            <p:ph type="body" sz="quarter" idx="13"/>
          </p:nvPr>
        </p:nvSpPr>
        <p:spPr>
          <a:xfrm>
            <a:off x="457199" y="855923"/>
            <a:ext cx="4928015" cy="431748"/>
          </a:xfrm>
        </p:spPr>
        <p:txBody>
          <a:bodyPr/>
          <a:lstStyle/>
          <a:p>
            <a:r>
              <a:rPr lang="en-US" dirty="0"/>
              <a:t>Administration dates</a:t>
            </a:r>
          </a:p>
        </p:txBody>
      </p:sp>
    </p:spTree>
    <p:extLst>
      <p:ext uri="{BB962C8B-B14F-4D97-AF65-F5344CB8AC3E}">
        <p14:creationId xmlns:p14="http://schemas.microsoft.com/office/powerpoint/2010/main" val="3965899471"/>
      </p:ext>
    </p:extLst>
  </p:cSld>
  <p:clrMapOvr>
    <a:masterClrMapping/>
  </p:clrMapOvr>
</p:sld>
</file>

<file path=ppt/theme/theme1.xml><?xml version="1.0" encoding="utf-8"?>
<a:theme xmlns:a="http://schemas.openxmlformats.org/drawingml/2006/main" name="RNL Theme">
  <a:themeElements>
    <a:clrScheme name="RNL blue">
      <a:dk1>
        <a:srgbClr val="000000"/>
      </a:dk1>
      <a:lt1>
        <a:srgbClr val="FFFFFF"/>
      </a:lt1>
      <a:dk2>
        <a:srgbClr val="002C5C"/>
      </a:dk2>
      <a:lt2>
        <a:srgbClr val="BDBBBB"/>
      </a:lt2>
      <a:accent1>
        <a:srgbClr val="00A8E2"/>
      </a:accent1>
      <a:accent2>
        <a:srgbClr val="ECAA00"/>
      </a:accent2>
      <a:accent3>
        <a:srgbClr val="0071CE"/>
      </a:accent3>
      <a:accent4>
        <a:srgbClr val="C3D600"/>
      </a:accent4>
      <a:accent5>
        <a:srgbClr val="898BB4"/>
      </a:accent5>
      <a:accent6>
        <a:srgbClr val="007481"/>
      </a:accent6>
      <a:hlink>
        <a:srgbClr val="0563C1"/>
      </a:hlink>
      <a:folHlink>
        <a:srgbClr val="954F72"/>
      </a:folHlink>
    </a:clrScheme>
    <a:fontScheme name="RNL PPT Aptos">
      <a:majorFont>
        <a:latin typeface="Aptos Black"/>
        <a:ea typeface=""/>
        <a:cs typeface=""/>
      </a:majorFont>
      <a:minorFont>
        <a:latin typeface="Apto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Aft>
            <a:spcPts val="1600"/>
          </a:spcAft>
          <a:defRPr sz="1400" dirty="0" err="1" smtClean="0"/>
        </a:defPPr>
      </a:lstStyle>
    </a:txDef>
  </a:objectDefaults>
  <a:extraClrSchemeLst/>
  <a:extLst>
    <a:ext uri="{05A4C25C-085E-4340-85A3-A5531E510DB2}">
      <thm15:themeFamily xmlns:thm15="http://schemas.microsoft.com/office/thememl/2012/main" name="RNL_PPT_Template_0224" id="{798EC4E8-D954-4349-B95C-1646191BA684}" vid="{42535479-9E5F-4C1F-8E79-BA0C9828BC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uffalo Noel Levitz">
    <a:dk1>
      <a:srgbClr val="002D5C"/>
    </a:dk1>
    <a:lt1>
      <a:srgbClr val="FFFFFF"/>
    </a:lt1>
    <a:dk2>
      <a:srgbClr val="5B6770"/>
    </a:dk2>
    <a:lt2>
      <a:srgbClr val="DBD9D6"/>
    </a:lt2>
    <a:accent1>
      <a:srgbClr val="A9AD00"/>
    </a:accent1>
    <a:accent2>
      <a:srgbClr val="007481"/>
    </a:accent2>
    <a:accent3>
      <a:srgbClr val="002D5C"/>
    </a:accent3>
    <a:accent4>
      <a:srgbClr val="C3D600"/>
    </a:accent4>
    <a:accent5>
      <a:srgbClr val="802245"/>
    </a:accent5>
    <a:accent6>
      <a:srgbClr val="342E1F"/>
    </a:accent6>
    <a:hlink>
      <a:srgbClr val="007481"/>
    </a:hlink>
    <a:folHlink>
      <a:srgbClr val="5B6770"/>
    </a:folHlink>
  </a:clrScheme>
  <a:fontScheme name="RNL Fonts">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C88C6E864D14429C5A78932EDC47B2" ma:contentTypeVersion="19" ma:contentTypeDescription="Create a new document." ma:contentTypeScope="" ma:versionID="e7634883eec953b7e50dfa107e790bb4">
  <xsd:schema xmlns:xsd="http://www.w3.org/2001/XMLSchema" xmlns:xs="http://www.w3.org/2001/XMLSchema" xmlns:p="http://schemas.microsoft.com/office/2006/metadata/properties" xmlns:ns1="http://schemas.microsoft.com/sharepoint/v3" xmlns:ns2="ea9f9141-6f59-45d3-a3e7-b1dfede1796f" xmlns:ns3="d39962d2-f900-4e24-9ffb-37a7dcbcf4ca" targetNamespace="http://schemas.microsoft.com/office/2006/metadata/properties" ma:root="true" ma:fieldsID="741cdc9e182418aee182ae61ba0d38ab" ns1:_="" ns2:_="" ns3:_="">
    <xsd:import namespace="http://schemas.microsoft.com/sharepoint/v3"/>
    <xsd:import namespace="ea9f9141-6f59-45d3-a3e7-b1dfede1796f"/>
    <xsd:import namespace="d39962d2-f900-4e24-9ffb-37a7dcbcf4c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lcf76f155ced4ddcb4097134ff3c332f" minOccurs="0"/>
                <xsd:element ref="ns2:TaxCatchAll" minOccurs="0"/>
                <xsd:element ref="ns1:_ip_UnifiedCompliancePolicyProperties" minOccurs="0"/>
                <xsd:element ref="ns1:_ip_UnifiedCompliancePolicyUIAc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9f9141-6f59-45d3-a3e7-b1dfede1796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0bdc273-bdd2-4b43-ab27-1fe0fad78ad0}" ma:internalName="TaxCatchAll" ma:showField="CatchAllData" ma:web="ea9f9141-6f59-45d3-a3e7-b1dfede1796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39962d2-f900-4e24-9ffb-37a7dcbcf4c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c8e7222-8da5-4e7b-9a38-ac247c9a4f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d39962d2-f900-4e24-9ffb-37a7dcbcf4ca">
      <Terms xmlns="http://schemas.microsoft.com/office/infopath/2007/PartnerControls"/>
    </lcf76f155ced4ddcb4097134ff3c332f>
    <TaxCatchAll xmlns="ea9f9141-6f59-45d3-a3e7-b1dfede1796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D3FAE0-DF82-4A8E-89D2-4D04BA9414E6}"/>
</file>

<file path=customXml/itemProps2.xml><?xml version="1.0" encoding="utf-8"?>
<ds:datastoreItem xmlns:ds="http://schemas.openxmlformats.org/officeDocument/2006/customXml" ds:itemID="{07FE81E4-B1BB-40B0-AD3C-B3E9BFA1365C}">
  <ds:schemaRefs>
    <ds:schemaRef ds:uri="da496a22-9787-4b62-a448-e8118e112c25"/>
    <ds:schemaRef ds:uri="http://purl.org/dc/dcmitype/"/>
    <ds:schemaRef ds:uri="417ef62f-23db-487a-a0f9-bd84640c5901"/>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85AAAED0-11D2-4D7C-A99F-AB1932C005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RNL_PPT_Template_0224</Template>
  <TotalTime>118</TotalTime>
  <Words>1519</Words>
  <Application>Microsoft Office PowerPoint</Application>
  <PresentationFormat>On-screen Show (16:9)</PresentationFormat>
  <Paragraphs>143</Paragraphs>
  <Slides>21</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Aptos</vt:lpstr>
      <vt:lpstr>Aptos Black</vt:lpstr>
      <vt:lpstr>Aptos Regular</vt:lpstr>
      <vt:lpstr>Arial</vt:lpstr>
      <vt:lpstr>Calibri</vt:lpstr>
      <vt:lpstr>Cambria</vt:lpstr>
      <vt:lpstr>Lato</vt:lpstr>
      <vt:lpstr>Lato Black</vt:lpstr>
      <vt:lpstr>Lato Medium</vt:lpstr>
      <vt:lpstr>RNL Theme</vt:lpstr>
      <vt:lpstr>Student Satisfaction and Priorities Adult Student Priorities Survey™ (ASPS)</vt:lpstr>
      <vt:lpstr>Student Satisfaction Inventory: Infographic</vt:lpstr>
      <vt:lpstr>The Adult Student Priorities Survey™ (ASPS) administration at our institution</vt:lpstr>
      <vt:lpstr>When expectations are met or exceeded by the student’s perception of the campus reality. </vt:lpstr>
      <vt:lpstr>Why measure student satisfaction and priorities?</vt:lpstr>
      <vt:lpstr>Informs your work in  multiple areas:  </vt:lpstr>
      <vt:lpstr>Definitions</vt:lpstr>
      <vt:lpstr>Matrix for prioritizing action </vt:lpstr>
      <vt:lpstr>Our survey administration</vt:lpstr>
      <vt:lpstr>Our institutional strengths </vt:lpstr>
      <vt:lpstr>Our institutional challenges </vt:lpstr>
      <vt:lpstr>The importance of institutional choice</vt:lpstr>
      <vt:lpstr>What factors influence our students to enroll?</vt:lpstr>
      <vt:lpstr>Bottom line indicator: Satisfaction</vt:lpstr>
      <vt:lpstr>Bottom line indicator: Re-enrollment</vt:lpstr>
      <vt:lpstr>Next steps on our campus:</vt:lpstr>
      <vt:lpstr>How are we using this information?</vt:lpstr>
      <vt:lpstr>Systematic Assessment Cycle</vt:lpstr>
      <vt:lpstr>For a series of short tutorials, visit:  www.RuffaloNL.com/SatisfactionSurveyTutorials</vt:lpstr>
      <vt:lpstr>Download the 2023 National Student Satisfaction and Priorities Infographic</vt:lpstr>
      <vt:lpstr>Learn more about the  RNL Satisfaction-Priorities Surveys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Satisfaction and Priorities Student Satisfaction Inventory™ (SSI)</dc:title>
  <dc:creator>Natalie McVay</dc:creator>
  <cp:lastModifiedBy>Natalie McVay</cp:lastModifiedBy>
  <cp:revision>2</cp:revision>
  <dcterms:created xsi:type="dcterms:W3CDTF">2024-05-13T14:56:58Z</dcterms:created>
  <dcterms:modified xsi:type="dcterms:W3CDTF">2024-05-13T17:05:28Z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0x01010026C88C6E864D14429C5A78932EDC47B2</vt:lpwstr>
  </property>
</Properties>
</file>