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1" r:id="rId5"/>
    <p:sldId id="259" r:id="rId6"/>
  </p:sldIdLst>
  <p:sldSz cx="6000750" cy="36576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A903"/>
    <a:srgbClr val="002D5C"/>
    <a:srgbClr val="0071CE"/>
    <a:srgbClr val="EDAB00"/>
    <a:srgbClr val="C2D500"/>
    <a:srgbClr val="0B77D0"/>
    <a:srgbClr val="00A7E1"/>
    <a:srgbClr val="EBA900"/>
    <a:srgbClr val="FFC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CEE477-9279-476C-AD92-1F667B211B86}" v="2" dt="2023-05-18T03:12:20.976"/>
    <p1510:client id="{3A2EE7B1-20A4-4D8D-A9AA-54F0A53303EB}" v="3" dt="2023-05-18T13:46:01.493"/>
    <p1510:client id="{3C9EB10D-172A-4723-B862-F2EBAFCAB80D}" v="5" dt="2023-05-18T13:31:42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20" y="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NL co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18">
            <a:extLst>
              <a:ext uri="{FF2B5EF4-FFF2-40B4-BE49-F238E27FC236}">
                <a16:creationId xmlns:a16="http://schemas.microsoft.com/office/drawing/2014/main" id="{92EA6DBA-8122-4C86-6490-B8965463478C}"/>
              </a:ext>
            </a:extLst>
          </p:cNvPr>
          <p:cNvSpPr txBox="1"/>
          <p:nvPr/>
        </p:nvSpPr>
        <p:spPr>
          <a:xfrm>
            <a:off x="1663901" y="2788932"/>
            <a:ext cx="313078" cy="744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357" spc="-217" baseline="0">
                <a:ln/>
                <a:solidFill>
                  <a:srgbClr val="FFFFFF"/>
                </a:solidFill>
                <a:latin typeface="Beyond Infinity - Demo"/>
                <a:sym typeface="Beyond Infinity - Demo"/>
                <a:rtl val="0"/>
              </a:rPr>
              <a:t> </a:t>
            </a:r>
          </a:p>
        </p:txBody>
      </p:sp>
      <p:sp>
        <p:nvSpPr>
          <p:cNvPr id="6" name="Graphic 18">
            <a:extLst>
              <a:ext uri="{FF2B5EF4-FFF2-40B4-BE49-F238E27FC236}">
                <a16:creationId xmlns:a16="http://schemas.microsoft.com/office/drawing/2014/main" id="{92EA6DBA-8122-4C86-6490-B8965463478C}"/>
              </a:ext>
            </a:extLst>
          </p:cNvPr>
          <p:cNvSpPr txBox="1"/>
          <p:nvPr/>
        </p:nvSpPr>
        <p:spPr>
          <a:xfrm>
            <a:off x="1767131" y="2788932"/>
            <a:ext cx="1066371" cy="744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357" spc="0" baseline="0">
                <a:ln/>
                <a:solidFill>
                  <a:srgbClr val="FFFFFF"/>
                </a:solidFill>
                <a:latin typeface="Beyond Infinity - Demo"/>
                <a:sym typeface="Beyond Infinity - Demo"/>
                <a:rtl val="0"/>
              </a:rPr>
              <a:t>groove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7B482-D7AB-0780-7481-740BDA33379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47134" y="-32994"/>
            <a:ext cx="6122709" cy="3737728"/>
          </a:xfrm>
          <a:prstGeom prst="rect">
            <a:avLst/>
          </a:prstGeom>
          <a:solidFill>
            <a:srgbClr val="EAA9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75E26-3AFA-DB43-702A-1D6DE9491038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2986048" y="1924980"/>
            <a:ext cx="1416293" cy="138248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Headshot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DB01FEE7-AF55-81B3-ED8C-EFABF41A84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69541" y="876650"/>
            <a:ext cx="2281307" cy="2521713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35D058F8-454C-A7D4-0E16-6C65EC1AFA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87048" y="-75921"/>
            <a:ext cx="669483" cy="2605160"/>
          </a:xfrm>
          <a:prstGeom prst="rect">
            <a:avLst/>
          </a:prstGeom>
        </p:spPr>
      </p:pic>
      <p:pic>
        <p:nvPicPr>
          <p:cNvPr id="8" name="Picture 7" descr="A close-up of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77B93870-420B-F706-9606-AD5FCBF89F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9" y="2793989"/>
            <a:ext cx="3080589" cy="60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9628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189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33" y="243840"/>
            <a:ext cx="1935398" cy="853440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100" y="526627"/>
            <a:ext cx="3037880" cy="2599267"/>
          </a:xfrm>
        </p:spPr>
        <p:txBody>
          <a:bodyPr/>
          <a:lstStyle>
            <a:lvl1pPr>
              <a:defRPr sz="1575"/>
            </a:lvl1pPr>
            <a:lvl2pPr>
              <a:defRPr sz="1378"/>
            </a:lvl2pPr>
            <a:lvl3pPr>
              <a:defRPr sz="1181"/>
            </a:lvl3pPr>
            <a:lvl4pPr>
              <a:defRPr sz="984"/>
            </a:lvl4pPr>
            <a:lvl5pPr>
              <a:defRPr sz="984"/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3333" y="1097280"/>
            <a:ext cx="1935398" cy="2032847"/>
          </a:xfrm>
        </p:spPr>
        <p:txBody>
          <a:bodyPr/>
          <a:lstStyle>
            <a:lvl1pPr marL="0" indent="0">
              <a:buNone/>
              <a:defRPr sz="788"/>
            </a:lvl1pPr>
            <a:lvl2pPr marL="225034" indent="0">
              <a:buNone/>
              <a:defRPr sz="689"/>
            </a:lvl2pPr>
            <a:lvl3pPr marL="450068" indent="0">
              <a:buNone/>
              <a:defRPr sz="591"/>
            </a:lvl3pPr>
            <a:lvl4pPr marL="675102" indent="0">
              <a:buNone/>
              <a:defRPr sz="492"/>
            </a:lvl4pPr>
            <a:lvl5pPr marL="900135" indent="0">
              <a:buNone/>
              <a:defRPr sz="492"/>
            </a:lvl5pPr>
            <a:lvl6pPr marL="1125169" indent="0">
              <a:buNone/>
              <a:defRPr sz="492"/>
            </a:lvl6pPr>
            <a:lvl7pPr marL="1350203" indent="0">
              <a:buNone/>
              <a:defRPr sz="492"/>
            </a:lvl7pPr>
            <a:lvl8pPr marL="1575237" indent="0">
              <a:buNone/>
              <a:defRPr sz="492"/>
            </a:lvl8pPr>
            <a:lvl9pPr marL="1800271" indent="0">
              <a:buNone/>
              <a:defRPr sz="4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9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33" y="243840"/>
            <a:ext cx="1935398" cy="853440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51100" y="526627"/>
            <a:ext cx="3037880" cy="2599267"/>
          </a:xfrm>
        </p:spPr>
        <p:txBody>
          <a:bodyPr anchor="t"/>
          <a:lstStyle>
            <a:lvl1pPr marL="0" indent="0">
              <a:buNone/>
              <a:defRPr sz="1575"/>
            </a:lvl1pPr>
            <a:lvl2pPr marL="225034" indent="0">
              <a:buNone/>
              <a:defRPr sz="1378"/>
            </a:lvl2pPr>
            <a:lvl3pPr marL="450068" indent="0">
              <a:buNone/>
              <a:defRPr sz="1181"/>
            </a:lvl3pPr>
            <a:lvl4pPr marL="675102" indent="0">
              <a:buNone/>
              <a:defRPr sz="984"/>
            </a:lvl4pPr>
            <a:lvl5pPr marL="900135" indent="0">
              <a:buNone/>
              <a:defRPr sz="984"/>
            </a:lvl5pPr>
            <a:lvl6pPr marL="1125169" indent="0">
              <a:buNone/>
              <a:defRPr sz="984"/>
            </a:lvl6pPr>
            <a:lvl7pPr marL="1350203" indent="0">
              <a:buNone/>
              <a:defRPr sz="984"/>
            </a:lvl7pPr>
            <a:lvl8pPr marL="1575237" indent="0">
              <a:buNone/>
              <a:defRPr sz="984"/>
            </a:lvl8pPr>
            <a:lvl9pPr marL="1800271" indent="0">
              <a:buNone/>
              <a:defRPr sz="98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3333" y="1097280"/>
            <a:ext cx="1935398" cy="2032847"/>
          </a:xfrm>
        </p:spPr>
        <p:txBody>
          <a:bodyPr/>
          <a:lstStyle>
            <a:lvl1pPr marL="0" indent="0">
              <a:buNone/>
              <a:defRPr sz="788"/>
            </a:lvl1pPr>
            <a:lvl2pPr marL="225034" indent="0">
              <a:buNone/>
              <a:defRPr sz="689"/>
            </a:lvl2pPr>
            <a:lvl3pPr marL="450068" indent="0">
              <a:buNone/>
              <a:defRPr sz="591"/>
            </a:lvl3pPr>
            <a:lvl4pPr marL="675102" indent="0">
              <a:buNone/>
              <a:defRPr sz="492"/>
            </a:lvl4pPr>
            <a:lvl5pPr marL="900135" indent="0">
              <a:buNone/>
              <a:defRPr sz="492"/>
            </a:lvl5pPr>
            <a:lvl6pPr marL="1125169" indent="0">
              <a:buNone/>
              <a:defRPr sz="492"/>
            </a:lvl6pPr>
            <a:lvl7pPr marL="1350203" indent="0">
              <a:buNone/>
              <a:defRPr sz="492"/>
            </a:lvl7pPr>
            <a:lvl8pPr marL="1575237" indent="0">
              <a:buNone/>
              <a:defRPr sz="492"/>
            </a:lvl8pPr>
            <a:lvl9pPr marL="1800271" indent="0">
              <a:buNone/>
              <a:defRPr sz="4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59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3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94287" y="194733"/>
            <a:ext cx="1293912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551" y="194733"/>
            <a:ext cx="3806726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7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3981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0094" y="598593"/>
            <a:ext cx="4500563" cy="1273387"/>
          </a:xfrm>
        </p:spPr>
        <p:txBody>
          <a:bodyPr anchor="b"/>
          <a:lstStyle>
            <a:lvl1pPr algn="ctr">
              <a:defRPr sz="2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0094" y="1921087"/>
            <a:ext cx="4500563" cy="88307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0071CE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 marL="225034" indent="0" algn="ctr">
              <a:buNone/>
              <a:defRPr sz="984"/>
            </a:lvl2pPr>
            <a:lvl3pPr marL="450068" indent="0" algn="ctr">
              <a:buNone/>
              <a:defRPr sz="886"/>
            </a:lvl3pPr>
            <a:lvl4pPr marL="675102" indent="0" algn="ctr">
              <a:buNone/>
              <a:defRPr sz="788"/>
            </a:lvl4pPr>
            <a:lvl5pPr marL="900135" indent="0" algn="ctr">
              <a:buNone/>
              <a:defRPr sz="788"/>
            </a:lvl5pPr>
            <a:lvl6pPr marL="1125169" indent="0" algn="ctr">
              <a:buNone/>
              <a:defRPr sz="788"/>
            </a:lvl6pPr>
            <a:lvl7pPr marL="1350203" indent="0" algn="ctr">
              <a:buNone/>
              <a:defRPr sz="788"/>
            </a:lvl7pPr>
            <a:lvl8pPr marL="1575237" indent="0" algn="ctr">
              <a:buNone/>
              <a:defRPr sz="788"/>
            </a:lvl8pPr>
            <a:lvl9pPr marL="1800271" indent="0" algn="ctr">
              <a:buNone/>
              <a:defRPr sz="788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6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3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426" y="911860"/>
            <a:ext cx="5175647" cy="1521460"/>
          </a:xfrm>
        </p:spPr>
        <p:txBody>
          <a:bodyPr anchor="b"/>
          <a:lstStyle>
            <a:lvl1pPr>
              <a:defRPr sz="2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9426" y="2447714"/>
            <a:ext cx="5175647" cy="800100"/>
          </a:xfrm>
        </p:spPr>
        <p:txBody>
          <a:bodyPr/>
          <a:lstStyle>
            <a:lvl1pPr marL="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1pPr>
            <a:lvl2pPr marL="225034" indent="0">
              <a:buNone/>
              <a:defRPr sz="984">
                <a:solidFill>
                  <a:schemeClr val="tx1">
                    <a:tint val="75000"/>
                  </a:schemeClr>
                </a:solidFill>
              </a:defRPr>
            </a:lvl2pPr>
            <a:lvl3pPr marL="450068" indent="0">
              <a:buNone/>
              <a:defRPr sz="886">
                <a:solidFill>
                  <a:schemeClr val="tx1">
                    <a:tint val="75000"/>
                  </a:schemeClr>
                </a:solidFill>
              </a:defRPr>
            </a:lvl3pPr>
            <a:lvl4pPr marL="67510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90013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12516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35020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575237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1800271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1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551" y="973666"/>
            <a:ext cx="2550319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7880" y="973666"/>
            <a:ext cx="2550319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4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33" y="194734"/>
            <a:ext cx="5175647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334" y="896620"/>
            <a:ext cx="2538598" cy="439420"/>
          </a:xfrm>
        </p:spPr>
        <p:txBody>
          <a:bodyPr anchor="b"/>
          <a:lstStyle>
            <a:lvl1pPr marL="0" indent="0">
              <a:buNone/>
              <a:defRPr sz="1181" b="1"/>
            </a:lvl1pPr>
            <a:lvl2pPr marL="225034" indent="0">
              <a:buNone/>
              <a:defRPr sz="984" b="1"/>
            </a:lvl2pPr>
            <a:lvl3pPr marL="450068" indent="0">
              <a:buNone/>
              <a:defRPr sz="886" b="1"/>
            </a:lvl3pPr>
            <a:lvl4pPr marL="675102" indent="0">
              <a:buNone/>
              <a:defRPr sz="788" b="1"/>
            </a:lvl4pPr>
            <a:lvl5pPr marL="900135" indent="0">
              <a:buNone/>
              <a:defRPr sz="788" b="1"/>
            </a:lvl5pPr>
            <a:lvl6pPr marL="1125169" indent="0">
              <a:buNone/>
              <a:defRPr sz="788" b="1"/>
            </a:lvl6pPr>
            <a:lvl7pPr marL="1350203" indent="0">
              <a:buNone/>
              <a:defRPr sz="788" b="1"/>
            </a:lvl7pPr>
            <a:lvl8pPr marL="1575237" indent="0">
              <a:buNone/>
              <a:defRPr sz="788" b="1"/>
            </a:lvl8pPr>
            <a:lvl9pPr marL="1800271" indent="0">
              <a:buNone/>
              <a:defRPr sz="78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334" y="1336040"/>
            <a:ext cx="2538598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37880" y="896620"/>
            <a:ext cx="2551100" cy="439420"/>
          </a:xfrm>
        </p:spPr>
        <p:txBody>
          <a:bodyPr anchor="b"/>
          <a:lstStyle>
            <a:lvl1pPr marL="0" indent="0">
              <a:buNone/>
              <a:defRPr sz="1181" b="1"/>
            </a:lvl1pPr>
            <a:lvl2pPr marL="225034" indent="0">
              <a:buNone/>
              <a:defRPr sz="984" b="1"/>
            </a:lvl2pPr>
            <a:lvl3pPr marL="450068" indent="0">
              <a:buNone/>
              <a:defRPr sz="886" b="1"/>
            </a:lvl3pPr>
            <a:lvl4pPr marL="675102" indent="0">
              <a:buNone/>
              <a:defRPr sz="788" b="1"/>
            </a:lvl4pPr>
            <a:lvl5pPr marL="900135" indent="0">
              <a:buNone/>
              <a:defRPr sz="788" b="1"/>
            </a:lvl5pPr>
            <a:lvl6pPr marL="1125169" indent="0">
              <a:buNone/>
              <a:defRPr sz="788" b="1"/>
            </a:lvl6pPr>
            <a:lvl7pPr marL="1350203" indent="0">
              <a:buNone/>
              <a:defRPr sz="788" b="1"/>
            </a:lvl7pPr>
            <a:lvl8pPr marL="1575237" indent="0">
              <a:buNone/>
              <a:defRPr sz="788" b="1"/>
            </a:lvl8pPr>
            <a:lvl9pPr marL="1800271" indent="0">
              <a:buNone/>
              <a:defRPr sz="78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37880" y="1336040"/>
            <a:ext cx="2551100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6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5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5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2552" y="194734"/>
            <a:ext cx="5175647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2552" y="973666"/>
            <a:ext cx="5175647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2551" y="3390054"/>
            <a:ext cx="1350169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D153A-C7D0-4AAA-AE7B-8474B639D922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7749" y="3390054"/>
            <a:ext cx="2025253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8030" y="3390054"/>
            <a:ext cx="1350169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1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3" r:id="rId2"/>
    <p:sldLayoutId id="2147483686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l" defTabSz="450068" rtl="0" eaLnBrk="1" latinLnBrk="0" hangingPunct="1">
        <a:lnSpc>
          <a:spcPct val="90000"/>
        </a:lnSpc>
        <a:spcBef>
          <a:spcPct val="0"/>
        </a:spcBef>
        <a:buNone/>
        <a:defRPr sz="21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517" indent="-112517" algn="l" defTabSz="45006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1pPr>
      <a:lvl2pPr marL="337551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2pPr>
      <a:lvl3pPr marL="562585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984" kern="1200">
          <a:solidFill>
            <a:schemeClr val="tx1"/>
          </a:solidFill>
          <a:latin typeface="+mn-lt"/>
          <a:ea typeface="+mn-ea"/>
          <a:cs typeface="+mn-cs"/>
        </a:defRPr>
      </a:lvl3pPr>
      <a:lvl4pPr marL="787618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4pPr>
      <a:lvl5pPr marL="1012652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5pPr>
      <a:lvl6pPr marL="1237686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6pPr>
      <a:lvl7pPr marL="1462720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7pPr>
      <a:lvl8pPr marL="1687754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8pPr>
      <a:lvl9pPr marL="1912788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1pPr>
      <a:lvl2pPr marL="225034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2pPr>
      <a:lvl3pPr marL="450068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3pPr>
      <a:lvl4pPr marL="675102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4pPr>
      <a:lvl5pPr marL="900135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5pPr>
      <a:lvl6pPr marL="1125169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6pPr>
      <a:lvl7pPr marL="1350203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7pPr>
      <a:lvl8pPr marL="1575237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8pPr>
      <a:lvl9pPr marL="1800271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026F370F-C46B-C269-1115-2B4B2464C0A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1" r="6791"/>
          <a:stretch/>
        </p:blipFill>
        <p:spPr/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E1E77D59-516F-7D22-7F59-D6C1E7EF885B}"/>
              </a:ext>
            </a:extLst>
          </p:cNvPr>
          <p:cNvSpPr txBox="1">
            <a:spLocks/>
          </p:cNvSpPr>
          <p:nvPr/>
        </p:nvSpPr>
        <p:spPr>
          <a:xfrm>
            <a:off x="203637" y="242209"/>
            <a:ext cx="5302967" cy="63444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006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6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65760"/>
            <a:r>
              <a:rPr lang="en-US" sz="4800" b="0" dirty="0">
                <a:solidFill>
                  <a:srgbClr val="002D5C"/>
                </a:solidFill>
                <a:latin typeface="Arial Black" panose="020B0A04020102020204" pitchFamily="34" charset="0"/>
                <a:ea typeface="Cambria" panose="02040503050406030204" pitchFamily="18" charset="0"/>
              </a:rPr>
              <a:t>I’m presenting!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7C55F92-BB18-2DF9-A69D-0E618D7E3DBD}"/>
              </a:ext>
            </a:extLst>
          </p:cNvPr>
          <p:cNvSpPr txBox="1">
            <a:spLocks/>
          </p:cNvSpPr>
          <p:nvPr/>
        </p:nvSpPr>
        <p:spPr>
          <a:xfrm>
            <a:off x="203637" y="1588193"/>
            <a:ext cx="2360350" cy="24660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0068" rtl="0" eaLnBrk="1" latinLnBrk="0" hangingPunct="1">
              <a:lnSpc>
                <a:spcPct val="90000"/>
              </a:lnSpc>
              <a:spcBef>
                <a:spcPts val="492"/>
              </a:spcBef>
              <a:buFont typeface="Arial" panose="020B0604020202020204" pitchFamily="34" charset="0"/>
              <a:buNone/>
              <a:defRPr lang="en-US" sz="1600" kern="1200" dirty="0">
                <a:solidFill>
                  <a:srgbClr val="002D5C"/>
                </a:solidFill>
                <a:latin typeface="Century Gothic" panose="020B0502020202020204" pitchFamily="34" charset="0"/>
                <a:ea typeface="Cambria" panose="02040503050406030204" pitchFamily="18" charset="0"/>
                <a:cs typeface="+mn-cs"/>
              </a:defRPr>
            </a:lvl1pPr>
            <a:lvl2pPr marL="225034" indent="0" algn="ctr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None/>
              <a:defRPr sz="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0068" indent="0" algn="ctr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None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5102" indent="0" algn="ctr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135" indent="0" algn="ctr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25169" indent="0" algn="ctr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0203" indent="0" algn="ctr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5237" indent="0" algn="ctr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0271" indent="0" algn="ctr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Date|Time</a:t>
            </a:r>
            <a:endParaRPr lang="en-US" dirty="0"/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996CC8C8-894A-ED54-7227-F79DFF56DAB0}"/>
              </a:ext>
            </a:extLst>
          </p:cNvPr>
          <p:cNvSpPr txBox="1">
            <a:spLocks/>
          </p:cNvSpPr>
          <p:nvPr/>
        </p:nvSpPr>
        <p:spPr>
          <a:xfrm>
            <a:off x="203637" y="1293918"/>
            <a:ext cx="3614384" cy="2936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0068" rtl="0" eaLnBrk="1" latinLnBrk="0" hangingPunct="1">
              <a:lnSpc>
                <a:spcPct val="90000"/>
              </a:lnSpc>
              <a:spcBef>
                <a:spcPts val="492"/>
              </a:spcBef>
              <a:buFont typeface="Arial" panose="020B0604020202020204" pitchFamily="34" charset="0"/>
              <a:buNone/>
              <a:defRPr sz="1600" kern="1200">
                <a:solidFill>
                  <a:srgbClr val="002D5C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37551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11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2585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87618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2652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37686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2720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7754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2788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RNL National Conference</a:t>
            </a:r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67CA313F-190D-BEC0-33D5-AF19C3D70C0E}"/>
              </a:ext>
            </a:extLst>
          </p:cNvPr>
          <p:cNvSpPr txBox="1">
            <a:spLocks/>
          </p:cNvSpPr>
          <p:nvPr/>
        </p:nvSpPr>
        <p:spPr>
          <a:xfrm>
            <a:off x="203637" y="945561"/>
            <a:ext cx="3367304" cy="34762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0068" rtl="0" eaLnBrk="1" latinLnBrk="0" hangingPunct="1">
              <a:lnSpc>
                <a:spcPct val="90000"/>
              </a:lnSpc>
              <a:spcBef>
                <a:spcPts val="492"/>
              </a:spcBef>
              <a:buFont typeface="Arial" panose="020B0604020202020204" pitchFamily="34" charset="0"/>
              <a:buNone/>
              <a:defRPr sz="2400" kern="1200">
                <a:solidFill>
                  <a:srgbClr val="002D5C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37551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11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2585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87618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2652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37686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2720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7754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2788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Join me in Nashville</a:t>
            </a:r>
          </a:p>
        </p:txBody>
      </p:sp>
    </p:spTree>
    <p:extLst>
      <p:ext uri="{BB962C8B-B14F-4D97-AF65-F5344CB8AC3E}">
        <p14:creationId xmlns:p14="http://schemas.microsoft.com/office/powerpoint/2010/main" val="3730447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7842E-45CC-D835-24F5-F66A2A5D5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DDC84-B9F9-58B2-DAB4-AD2855184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52" y="827095"/>
            <a:ext cx="5175647" cy="2467285"/>
          </a:xfrm>
        </p:spPr>
        <p:txBody>
          <a:bodyPr>
            <a:normAutofit/>
          </a:bodyPr>
          <a:lstStyle/>
          <a:p>
            <a:r>
              <a:rPr lang="en-US" dirty="0"/>
              <a:t>Use the template to insert the information about your presentation (city, title, date/time)</a:t>
            </a:r>
          </a:p>
          <a:p>
            <a:r>
              <a:rPr lang="en-US" dirty="0"/>
              <a:t>To change the headshot, right-click placeholder image &gt; select </a:t>
            </a:r>
            <a:r>
              <a:rPr lang="en-US" b="1" dirty="0"/>
              <a:t>Change Picture</a:t>
            </a:r>
            <a:r>
              <a:rPr lang="en-US" dirty="0"/>
              <a:t> &gt; select </a:t>
            </a:r>
            <a:r>
              <a:rPr lang="en-US" b="1" dirty="0"/>
              <a:t>This Device… </a:t>
            </a:r>
          </a:p>
          <a:p>
            <a:r>
              <a:rPr lang="en-US" dirty="0"/>
              <a:t>Add your session logo, if desired, under the text</a:t>
            </a:r>
          </a:p>
          <a:p>
            <a:r>
              <a:rPr lang="en-US" b="1" dirty="0"/>
              <a:t>To export:</a:t>
            </a:r>
          </a:p>
          <a:p>
            <a:pPr lvl="1"/>
            <a:r>
              <a:rPr lang="en-US" dirty="0"/>
              <a:t>Click File &gt; Export &gt; </a:t>
            </a:r>
            <a:r>
              <a:rPr lang="en-US" b="1" dirty="0"/>
              <a:t>Change File Type</a:t>
            </a:r>
          </a:p>
          <a:p>
            <a:pPr lvl="1"/>
            <a:r>
              <a:rPr lang="en-US" dirty="0"/>
              <a:t>Double-click </a:t>
            </a:r>
            <a:r>
              <a:rPr lang="en-US" b="1" dirty="0"/>
              <a:t>JPEG File Interchange Format </a:t>
            </a:r>
            <a:r>
              <a:rPr lang="en-US" dirty="0"/>
              <a:t>in the Image File Formats Section</a:t>
            </a:r>
          </a:p>
          <a:p>
            <a:pPr lvl="1"/>
            <a:r>
              <a:rPr lang="en-US" dirty="0"/>
              <a:t>Select destination for the final image and rename the file and click </a:t>
            </a:r>
            <a:r>
              <a:rPr lang="en-US" b="1" dirty="0"/>
              <a:t>Save</a:t>
            </a:r>
            <a:endParaRPr lang="en-US" dirty="0"/>
          </a:p>
          <a:p>
            <a:pPr lvl="1"/>
            <a:r>
              <a:rPr lang="en-US" dirty="0"/>
              <a:t>Select “</a:t>
            </a:r>
            <a:r>
              <a:rPr lang="en-US" b="1" dirty="0"/>
              <a:t>Just this one</a:t>
            </a:r>
            <a:r>
              <a:rPr lang="en-US" dirty="0"/>
              <a:t>” in the pop-up menu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865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4e1022-3ea5-4a82-8664-9899777a805d">
      <Terms xmlns="http://schemas.microsoft.com/office/infopath/2007/PartnerControls"/>
    </lcf76f155ced4ddcb4097134ff3c332f>
    <TaxCatchAll xmlns="c3b0d55f-ae7b-48f9-848e-c03b1a34438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6DCBDFEB45B1468EE95F19BE3D14D1" ma:contentTypeVersion="8" ma:contentTypeDescription="Create a new document." ma:contentTypeScope="" ma:versionID="5589ec3010db3e9abeb65db022bc9f7c">
  <xsd:schema xmlns:xsd="http://www.w3.org/2001/XMLSchema" xmlns:xs="http://www.w3.org/2001/XMLSchema" xmlns:p="http://schemas.microsoft.com/office/2006/metadata/properties" xmlns:ns2="e14e1022-3ea5-4a82-8664-9899777a805d" xmlns:ns3="c3b0d55f-ae7b-48f9-848e-c03b1a34438e" targetNamespace="http://schemas.microsoft.com/office/2006/metadata/properties" ma:root="true" ma:fieldsID="2318cd2d6de9b5a3ce1f960981af12d7" ns2:_="" ns3:_="">
    <xsd:import namespace="e14e1022-3ea5-4a82-8664-9899777a805d"/>
    <xsd:import namespace="c3b0d55f-ae7b-48f9-848e-c03b1a3443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1022-3ea5-4a82-8664-9899777a8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4c8e7222-8da5-4e7b-9a38-ac247c9a4f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b0d55f-ae7b-48f9-848e-c03b1a34438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4f18937-17ff-4956-8877-8e4377460852}" ma:internalName="TaxCatchAll" ma:showField="CatchAllData" ma:web="c3b0d55f-ae7b-48f9-848e-c03b1a3443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686782-984D-40DA-813D-5080CA0D69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C2AF70-1A20-4743-BFE3-0287F4BFE93A}">
  <ds:schemaRefs>
    <ds:schemaRef ds:uri="http://schemas.microsoft.com/office/2006/metadata/properties"/>
    <ds:schemaRef ds:uri="http://schemas.microsoft.com/office/infopath/2007/PartnerControls"/>
    <ds:schemaRef ds:uri="e14e1022-3ea5-4a82-8664-9899777a805d"/>
    <ds:schemaRef ds:uri="c3b0d55f-ae7b-48f9-848e-c03b1a34438e"/>
  </ds:schemaRefs>
</ds:datastoreItem>
</file>

<file path=customXml/itemProps3.xml><?xml version="1.0" encoding="utf-8"?>
<ds:datastoreItem xmlns:ds="http://schemas.openxmlformats.org/officeDocument/2006/customXml" ds:itemID="{B6642A5C-606A-4722-B06B-5CA9BBA46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4e1022-3ea5-4a82-8664-9899777a805d"/>
    <ds:schemaRef ds:uri="c3b0d55f-ae7b-48f9-848e-c03b1a3443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775</TotalTime>
  <Words>107</Words>
  <Application>Microsoft Office PowerPoint</Application>
  <PresentationFormat>Custom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Beyond Infinity - Demo</vt:lpstr>
      <vt:lpstr>Calibri</vt:lpstr>
      <vt:lpstr>Calibri Light</vt:lpstr>
      <vt:lpstr>Cambria</vt:lpstr>
      <vt:lpstr>Century Gothic</vt:lpstr>
      <vt:lpstr>Office Theme</vt:lpstr>
      <vt:lpstr>PowerPoint Presentation</vt:lpstr>
      <vt:lpstr>Instructions: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will be presenting at</dc:title>
  <dc:creator>Emily J. Perry</dc:creator>
  <cp:lastModifiedBy>Jennifer Ward</cp:lastModifiedBy>
  <cp:revision>17</cp:revision>
  <dcterms:created xsi:type="dcterms:W3CDTF">2023-02-20T15:19:52Z</dcterms:created>
  <dcterms:modified xsi:type="dcterms:W3CDTF">2023-05-18T19:48:09Z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0x010100BB6DCBDFEB45B1468EE95F19BE3D14D1</vt:lpwstr>
  </property>
</Properties>
</file>