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04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1">
          <p15:clr>
            <a:srgbClr val="A4A3A4"/>
          </p15:clr>
        </p15:guide>
        <p15:guide id="2" pos="233">
          <p15:clr>
            <a:srgbClr val="A4A3A4"/>
          </p15:clr>
        </p15:guide>
        <p15:guide id="3" pos="5528">
          <p15:clr>
            <a:srgbClr val="A4A3A4"/>
          </p15:clr>
        </p15:guide>
        <p15:guide id="4" pos="2881">
          <p15:clr>
            <a:srgbClr val="A4A3A4"/>
          </p15:clr>
        </p15:guide>
        <p15:guide id="5" orient="horz" pos="2628" userDrawn="1">
          <p15:clr>
            <a:srgbClr val="A4A3A4"/>
          </p15:clr>
        </p15:guide>
        <p15:guide id="6" orient="horz" pos="657">
          <p15:clr>
            <a:srgbClr val="A4A3A4"/>
          </p15:clr>
        </p15:guide>
        <p15:guide id="7" pos="192">
          <p15:clr>
            <a:srgbClr val="A4A3A4"/>
          </p15:clr>
        </p15:guide>
        <p15:guide id="8" pos="55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C"/>
    <a:srgbClr val="0071CE"/>
    <a:srgbClr val="EBA900"/>
    <a:srgbClr val="000000"/>
    <a:srgbClr val="00559B"/>
    <a:srgbClr val="99CCFF"/>
    <a:srgbClr val="EDAA00"/>
    <a:srgbClr val="FFFFFF"/>
    <a:srgbClr val="7EA9D0"/>
    <a:srgbClr val="3E7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B9C353-04F5-4839-9B4D-59041E87F1F6}" v="3" dt="2023-05-17T21:13:38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9661" autoAdjust="0"/>
  </p:normalViewPr>
  <p:slideViewPr>
    <p:cSldViewPr snapToGrid="0" showGuides="1">
      <p:cViewPr varScale="1">
        <p:scale>
          <a:sx n="109" d="100"/>
          <a:sy n="109" d="100"/>
        </p:scale>
        <p:origin x="614" y="101"/>
      </p:cViewPr>
      <p:guideLst>
        <p:guide orient="horz" pos="3911"/>
        <p:guide pos="233"/>
        <p:guide pos="5528"/>
        <p:guide pos="2881"/>
        <p:guide orient="horz" pos="2628"/>
        <p:guide orient="horz" pos="657"/>
        <p:guide pos="192"/>
        <p:guide pos="55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A. Zuppa" userId="375f4867-d8e7-429a-8829-9adb17d88525" providerId="ADAL" clId="{C6526DAB-7D28-493A-99EA-FE5A07C335C9}"/>
    <pc:docChg chg="undo custSel delSld modSld">
      <pc:chgData name="Michael A. Zuppa" userId="375f4867-d8e7-429a-8829-9adb17d88525" providerId="ADAL" clId="{C6526DAB-7D28-493A-99EA-FE5A07C335C9}" dt="2023-05-17T21:20:24.122" v="14" actId="2696"/>
      <pc:docMkLst>
        <pc:docMk/>
      </pc:docMkLst>
      <pc:sldChg chg="del">
        <pc:chgData name="Michael A. Zuppa" userId="375f4867-d8e7-429a-8829-9adb17d88525" providerId="ADAL" clId="{C6526DAB-7D28-493A-99EA-FE5A07C335C9}" dt="2023-05-17T21:20:24.122" v="14" actId="2696"/>
        <pc:sldMkLst>
          <pc:docMk/>
          <pc:sldMk cId="406036241" sldId="401"/>
        </pc:sldMkLst>
      </pc:sldChg>
      <pc:sldChg chg="modSp mod">
        <pc:chgData name="Michael A. Zuppa" userId="375f4867-d8e7-429a-8829-9adb17d88525" providerId="ADAL" clId="{C6526DAB-7D28-493A-99EA-FE5A07C335C9}" dt="2023-05-17T21:20:10.326" v="13" actId="1076"/>
        <pc:sldMkLst>
          <pc:docMk/>
          <pc:sldMk cId="1146607704" sldId="404"/>
        </pc:sldMkLst>
        <pc:spChg chg="mod">
          <ac:chgData name="Michael A. Zuppa" userId="375f4867-d8e7-429a-8829-9adb17d88525" providerId="ADAL" clId="{C6526DAB-7D28-493A-99EA-FE5A07C335C9}" dt="2023-05-17T21:19:48.110" v="12" actId="1076"/>
          <ac:spMkLst>
            <pc:docMk/>
            <pc:sldMk cId="1146607704" sldId="404"/>
            <ac:spMk id="12" creationId="{E302FE56-5905-CECC-991F-02C1E4F66D0E}"/>
          </ac:spMkLst>
        </pc:spChg>
        <pc:spChg chg="mod">
          <ac:chgData name="Michael A. Zuppa" userId="375f4867-d8e7-429a-8829-9adb17d88525" providerId="ADAL" clId="{C6526DAB-7D28-493A-99EA-FE5A07C335C9}" dt="2023-05-17T21:19:48.110" v="12" actId="1076"/>
          <ac:spMkLst>
            <pc:docMk/>
            <pc:sldMk cId="1146607704" sldId="404"/>
            <ac:spMk id="13" creationId="{90C4C61F-CB1A-F8B8-F2DD-66BE0C78FFFF}"/>
          </ac:spMkLst>
        </pc:spChg>
        <pc:spChg chg="mod">
          <ac:chgData name="Michael A. Zuppa" userId="375f4867-d8e7-429a-8829-9adb17d88525" providerId="ADAL" clId="{C6526DAB-7D28-493A-99EA-FE5A07C335C9}" dt="2023-05-17T21:19:48.110" v="12" actId="1076"/>
          <ac:spMkLst>
            <pc:docMk/>
            <pc:sldMk cId="1146607704" sldId="404"/>
            <ac:spMk id="19" creationId="{A6FCF695-6F32-91C9-A733-C99FB3847748}"/>
          </ac:spMkLst>
        </pc:spChg>
        <pc:picChg chg="mod">
          <ac:chgData name="Michael A. Zuppa" userId="375f4867-d8e7-429a-8829-9adb17d88525" providerId="ADAL" clId="{C6526DAB-7D28-493A-99EA-FE5A07C335C9}" dt="2023-05-17T21:20:10.326" v="13" actId="1076"/>
          <ac:picMkLst>
            <pc:docMk/>
            <pc:sldMk cId="1146607704" sldId="404"/>
            <ac:picMk id="4" creationId="{CAF667A5-533D-A9F6-44B6-57588CA73E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F44DB-F36A-480D-963E-E4DFFD7B441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0DB02-39B3-4803-8C5D-4F9F5B13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1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36186" y="4515335"/>
            <a:ext cx="1182697" cy="583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" y="3231406"/>
            <a:ext cx="9144000" cy="12318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3096621"/>
            <a:ext cx="7603435" cy="87607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4126" y="1645627"/>
            <a:ext cx="7353300" cy="129220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 OPTION 1,</a:t>
            </a:r>
            <a:br>
              <a:rPr lang="en-US" dirty="0"/>
            </a:br>
            <a:r>
              <a:rPr lang="en-US" dirty="0"/>
              <a:t>CLICK TO EDIT TEXT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4126" y="3492954"/>
            <a:ext cx="7704250" cy="307777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54126" y="3907907"/>
            <a:ext cx="7704250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2000" b="0" i="1" spc="0" baseline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3231413" y="440825"/>
            <a:ext cx="1874838" cy="7160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institution logo</a:t>
            </a:r>
            <a:br>
              <a:rPr lang="en-US" dirty="0"/>
            </a:br>
            <a:r>
              <a:rPr lang="en-US" dirty="0"/>
              <a:t>(optional)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61" y="209488"/>
            <a:ext cx="1442964" cy="116828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H="1">
            <a:off x="898562" y="1696676"/>
            <a:ext cx="50931" cy="103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8400516" y="4777099"/>
            <a:ext cx="495656" cy="321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6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26"/>
            <a:ext cx="9144000" cy="109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23444"/>
            <a:ext cx="8535988" cy="430887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290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 Lef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782875"/>
            <a:ext cx="3340204" cy="2360626"/>
          </a:xfrm>
          <a:prstGeom prst="rect">
            <a:avLst/>
          </a:prstGeom>
          <a:solidFill>
            <a:srgbClr val="005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" y="1093880"/>
            <a:ext cx="3340205" cy="1688994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26"/>
            <a:ext cx="9144000" cy="109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6"/>
          </p:nvPr>
        </p:nvSpPr>
        <p:spPr>
          <a:xfrm>
            <a:off x="3612258" y="1315453"/>
            <a:ext cx="5228530" cy="3343463"/>
          </a:xfrm>
        </p:spPr>
        <p:txBody>
          <a:bodyPr/>
          <a:lstStyle>
            <a:lvl1pPr marL="342900" indent="-342900">
              <a:defRPr lang="en-US" sz="20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57250" indent="-457200">
              <a:defRPr lang="en-US" sz="18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342900">
              <a:defRPr lang="en-US" sz="1600" kern="120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8613" indent="-342900">
              <a:defRPr lang="en-US" sz="1400" kern="120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1513" indent="-342900">
              <a:defRPr lang="en-US" sz="12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7338" lvl="0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87338" lvl="1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87338" lvl="2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87338" lvl="3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87338" lvl="4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23444"/>
            <a:ext cx="8535988" cy="430887"/>
          </a:xfr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459790" y="2572589"/>
            <a:ext cx="420624" cy="419415"/>
            <a:chOff x="1390492" y="3408218"/>
            <a:chExt cx="559220" cy="559220"/>
          </a:xfrm>
        </p:grpSpPr>
        <p:sp>
          <p:nvSpPr>
            <p:cNvPr id="14" name="Oval 13"/>
            <p:cNvSpPr/>
            <p:nvPr userDrawn="1"/>
          </p:nvSpPr>
          <p:spPr>
            <a:xfrm>
              <a:off x="1390492" y="3408218"/>
              <a:ext cx="559220" cy="559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1593243" y="3652102"/>
              <a:ext cx="153712" cy="71452"/>
            </a:xfrm>
            <a:custGeom>
              <a:avLst/>
              <a:gdLst>
                <a:gd name="connsiteX0" fmla="*/ 0 w 8689443"/>
                <a:gd name="connsiteY0" fmla="*/ 3382751 h 3382751"/>
                <a:gd name="connsiteX1" fmla="*/ 4344721 w 8689443"/>
                <a:gd name="connsiteY1" fmla="*/ 0 h 3382751"/>
                <a:gd name="connsiteX2" fmla="*/ 8689443 w 8689443"/>
                <a:gd name="connsiteY2" fmla="*/ 3372180 h 338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9443" h="3382751">
                  <a:moveTo>
                    <a:pt x="0" y="3382751"/>
                  </a:moveTo>
                  <a:lnTo>
                    <a:pt x="4344721" y="0"/>
                  </a:lnTo>
                  <a:lnTo>
                    <a:pt x="8689443" y="3372180"/>
                  </a:lnTo>
                </a:path>
              </a:pathLst>
            </a:custGeom>
            <a:noFill/>
            <a:ln cap="rnd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3427" y="1365171"/>
            <a:ext cx="2753350" cy="114641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algn="ctr">
              <a:lnSpc>
                <a:spcPct val="120000"/>
              </a:lnSpc>
              <a:buNone/>
              <a:defRPr sz="7200" b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293424" y="3117202"/>
            <a:ext cx="2753350" cy="1539332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algn="ctr">
              <a:lnSpc>
                <a:spcPct val="120000"/>
              </a:lnSpc>
              <a:buNone/>
              <a:defRPr sz="2400" b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stat info</a:t>
            </a:r>
          </a:p>
        </p:txBody>
      </p:sp>
    </p:spTree>
    <p:extLst>
      <p:ext uri="{BB962C8B-B14F-4D97-AF65-F5344CB8AC3E}">
        <p14:creationId xmlns:p14="http://schemas.microsoft.com/office/powerpoint/2010/main" val="412723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 Righ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803796" y="2782875"/>
            <a:ext cx="3340204" cy="23606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803796" y="1093880"/>
            <a:ext cx="3340205" cy="1688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26"/>
            <a:ext cx="9144000" cy="109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6"/>
          </p:nvPr>
        </p:nvSpPr>
        <p:spPr>
          <a:xfrm>
            <a:off x="304800" y="1315453"/>
            <a:ext cx="5230118" cy="3281947"/>
          </a:xfrm>
        </p:spPr>
        <p:txBody>
          <a:bodyPr/>
          <a:lstStyle>
            <a:lvl1pPr marL="342900" indent="-342900">
              <a:defRPr lang="en-US" sz="20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57250" indent="-457200">
              <a:defRPr lang="en-US" sz="18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342900">
              <a:defRPr lang="en-US" sz="1600" kern="120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8613" indent="-342900">
              <a:defRPr lang="en-US" sz="1400" kern="120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1513" indent="-342900">
              <a:defRPr lang="en-US" sz="12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7338" lvl="0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87338" lvl="1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87338" lvl="2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87338" lvl="3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87338" lvl="4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23444"/>
            <a:ext cx="8535988" cy="430887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7223" y="1365171"/>
            <a:ext cx="2753350" cy="114641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algn="ctr">
              <a:lnSpc>
                <a:spcPct val="120000"/>
              </a:lnSpc>
              <a:buNone/>
              <a:defRPr sz="7200" b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6097220" y="3117202"/>
            <a:ext cx="2753350" cy="1539332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algn="ctr">
              <a:lnSpc>
                <a:spcPct val="120000"/>
              </a:lnSpc>
              <a:buNone/>
              <a:defRPr sz="2400" b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stat info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263586" y="2572589"/>
            <a:ext cx="420624" cy="419415"/>
            <a:chOff x="1390492" y="3408218"/>
            <a:chExt cx="559220" cy="559220"/>
          </a:xfrm>
        </p:grpSpPr>
        <p:sp>
          <p:nvSpPr>
            <p:cNvPr id="18" name="Oval 17"/>
            <p:cNvSpPr/>
            <p:nvPr userDrawn="1"/>
          </p:nvSpPr>
          <p:spPr>
            <a:xfrm>
              <a:off x="1390492" y="3408218"/>
              <a:ext cx="559220" cy="559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0800000">
              <a:off x="1593243" y="3652102"/>
              <a:ext cx="153712" cy="71452"/>
            </a:xfrm>
            <a:custGeom>
              <a:avLst/>
              <a:gdLst>
                <a:gd name="connsiteX0" fmla="*/ 0 w 8689443"/>
                <a:gd name="connsiteY0" fmla="*/ 3382751 h 3382751"/>
                <a:gd name="connsiteX1" fmla="*/ 4344721 w 8689443"/>
                <a:gd name="connsiteY1" fmla="*/ 0 h 3382751"/>
                <a:gd name="connsiteX2" fmla="*/ 8689443 w 8689443"/>
                <a:gd name="connsiteY2" fmla="*/ 3372180 h 338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9443" h="3382751">
                  <a:moveTo>
                    <a:pt x="0" y="3382751"/>
                  </a:moveTo>
                  <a:lnTo>
                    <a:pt x="4344721" y="0"/>
                  </a:lnTo>
                  <a:lnTo>
                    <a:pt x="8689443" y="3372180"/>
                  </a:lnTo>
                </a:path>
              </a:pathLst>
            </a:custGeom>
            <a:no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731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"/>
            <a:ext cx="9144001" cy="13496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613002"/>
            <a:ext cx="8537578" cy="28673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460375" indent="-460375">
              <a:spcBef>
                <a:spcPts val="1200"/>
              </a:spcBef>
              <a:buClr>
                <a:schemeClr val="accent1"/>
              </a:buClr>
              <a:buFont typeface="+mj-lt"/>
              <a:buAutoNum type="arabicPeriod"/>
              <a:defRPr sz="16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4811" y="289707"/>
            <a:ext cx="8535966" cy="726353"/>
          </a:xfrm>
          <a:prstGeom prst="rect">
            <a:avLst/>
          </a:prstGeom>
        </p:spPr>
        <p:txBody>
          <a:bodyPr wrap="square" lIns="0" tIns="182880" rIns="0" bIns="0" anchor="ctr">
            <a:spAutoFit/>
          </a:bodyPr>
          <a:lstStyle>
            <a:lvl1pPr marL="0" indent="0" algn="l">
              <a:lnSpc>
                <a:spcPct val="80000"/>
              </a:lnSpc>
              <a:buNone/>
              <a:defRPr sz="4400" b="1" spc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Agenda title</a:t>
            </a:r>
          </a:p>
        </p:txBody>
      </p:sp>
    </p:spTree>
    <p:extLst>
      <p:ext uri="{BB962C8B-B14F-4D97-AF65-F5344CB8AC3E}">
        <p14:creationId xmlns:p14="http://schemas.microsoft.com/office/powerpoint/2010/main" val="25226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"/>
            <a:ext cx="9144001" cy="13496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613002"/>
            <a:ext cx="8537578" cy="28673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460375" indent="-460375">
              <a:spcBef>
                <a:spcPts val="1200"/>
              </a:spcBef>
              <a:buClr>
                <a:schemeClr val="accent3"/>
              </a:buClr>
              <a:buFont typeface="+mj-lt"/>
              <a:buAutoNum type="arabicPeriod"/>
              <a:defRPr sz="16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4811" y="289707"/>
            <a:ext cx="8535966" cy="726353"/>
          </a:xfrm>
          <a:prstGeom prst="rect">
            <a:avLst/>
          </a:prstGeom>
        </p:spPr>
        <p:txBody>
          <a:bodyPr wrap="square" lIns="0" tIns="182880" rIns="0" bIns="0" anchor="ctr">
            <a:spAutoFit/>
          </a:bodyPr>
          <a:lstStyle>
            <a:lvl1pPr marL="0" indent="0" algn="l">
              <a:lnSpc>
                <a:spcPct val="80000"/>
              </a:lnSpc>
              <a:buNone/>
              <a:defRPr sz="4400" b="1" spc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Agenda title</a:t>
            </a:r>
          </a:p>
        </p:txBody>
      </p:sp>
    </p:spTree>
    <p:extLst>
      <p:ext uri="{BB962C8B-B14F-4D97-AF65-F5344CB8AC3E}">
        <p14:creationId xmlns:p14="http://schemas.microsoft.com/office/powerpoint/2010/main" val="23071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"/>
            <a:ext cx="9144001" cy="13496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613002"/>
            <a:ext cx="8537578" cy="28673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460375" indent="-460375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16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4811" y="289707"/>
            <a:ext cx="8535966" cy="726353"/>
          </a:xfrm>
          <a:prstGeom prst="rect">
            <a:avLst/>
          </a:prstGeom>
        </p:spPr>
        <p:txBody>
          <a:bodyPr wrap="square" lIns="0" tIns="182880" rIns="0" bIns="0" anchor="ctr">
            <a:spAutoFit/>
          </a:bodyPr>
          <a:lstStyle>
            <a:lvl1pPr marL="0" indent="0" algn="l">
              <a:lnSpc>
                <a:spcPct val="80000"/>
              </a:lnSpc>
              <a:buNone/>
              <a:defRPr sz="4400" b="1" spc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Agenda title</a:t>
            </a:r>
          </a:p>
        </p:txBody>
      </p:sp>
    </p:spTree>
    <p:extLst>
      <p:ext uri="{BB962C8B-B14F-4D97-AF65-F5344CB8AC3E}">
        <p14:creationId xmlns:p14="http://schemas.microsoft.com/office/powerpoint/2010/main" val="42119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Title Nav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011">
            <a:off x="-230706" y="914074"/>
            <a:ext cx="4076473" cy="3476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5629" y="0"/>
            <a:ext cx="582837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lt1">
                  <a:alpha val="36000"/>
                </a:scheme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84702" y="1910031"/>
            <a:ext cx="4490534" cy="132343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algn="l">
              <a:buNone/>
              <a:defRPr sz="4000" b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3667" y="850392"/>
            <a:ext cx="2701082" cy="34427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buNone/>
              <a:defRPr sz="16600" b="0">
                <a:solidFill>
                  <a:schemeClr val="accent1"/>
                </a:solidFill>
                <a:latin typeface="+mj-lt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33464" y="4604426"/>
            <a:ext cx="603115" cy="49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0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Titl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011">
            <a:off x="-230706" y="914074"/>
            <a:ext cx="4076473" cy="3476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5629" y="0"/>
            <a:ext cx="5828372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lt1">
                  <a:alpha val="36000"/>
                </a:scheme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84702" y="1910031"/>
            <a:ext cx="4490534" cy="132343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algn="l">
              <a:buNone/>
              <a:defRPr sz="4000" b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850392"/>
            <a:ext cx="2718816" cy="34427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buNone/>
              <a:defRPr sz="16600" b="0">
                <a:solidFill>
                  <a:schemeClr val="accent3"/>
                </a:solidFill>
                <a:latin typeface="+mj-lt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33464" y="4604426"/>
            <a:ext cx="603115" cy="49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8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Title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011">
            <a:off x="-230706" y="914074"/>
            <a:ext cx="4076473" cy="3476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5629" y="0"/>
            <a:ext cx="582837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lt1">
                  <a:alpha val="36000"/>
                </a:scheme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84702" y="1910031"/>
            <a:ext cx="4490534" cy="132343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algn="l">
              <a:buNone/>
              <a:defRPr sz="4000" b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850392"/>
            <a:ext cx="2718816" cy="34427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buNone/>
              <a:defRPr sz="16600" b="0">
                <a:solidFill>
                  <a:schemeClr val="tx2"/>
                </a:solidFill>
                <a:latin typeface="+mj-lt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33464" y="4604426"/>
            <a:ext cx="603115" cy="49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Nav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t="16450" r="10358" b="23174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3416" y="2110086"/>
            <a:ext cx="7657170" cy="9233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algn="ctr">
              <a:buNone/>
              <a:defRPr sz="5400" b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Type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33321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34309" y="4599262"/>
            <a:ext cx="1182697" cy="509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2" y="1371599"/>
            <a:ext cx="9144001" cy="3110024"/>
          </a:xfrm>
          <a:prstGeom prst="rect">
            <a:avLst/>
          </a:prstGeom>
          <a:solidFill>
            <a:srgbClr val="218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857001" y="1631362"/>
            <a:ext cx="7446963" cy="1141624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 OPTION 2,</a:t>
            </a:r>
            <a:br>
              <a:rPr lang="en-US" dirty="0"/>
            </a:br>
            <a:r>
              <a:rPr lang="en-US" dirty="0"/>
              <a:t>CLICK TO EDIT TEXT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914057" y="2969011"/>
            <a:ext cx="7446963" cy="355600"/>
          </a:xfrm>
        </p:spPr>
        <p:txBody>
          <a:bodyPr>
            <a:normAutofit/>
          </a:bodyPr>
          <a:lstStyle>
            <a:lvl1pPr marL="0" indent="0" algn="ctr">
              <a:buNone/>
              <a:defRPr sz="16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    |     Presenter Title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762700" y="383469"/>
            <a:ext cx="1874838" cy="619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institution logo</a:t>
            </a:r>
            <a:br>
              <a:rPr lang="en-US" dirty="0"/>
            </a:br>
            <a:r>
              <a:rPr lang="en-US" dirty="0"/>
              <a:t>(optional)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85" y="188852"/>
            <a:ext cx="1347970" cy="109137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400516" y="4777099"/>
            <a:ext cx="495656" cy="321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4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Nav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12579" r="2469" b="1238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9143999" cy="5143500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3416" y="2110086"/>
            <a:ext cx="7657170" cy="9233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algn="ctr">
              <a:buNone/>
              <a:defRPr sz="5400" b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Type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1187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8360" r="20196" b="21734"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1CE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3416" y="2110086"/>
            <a:ext cx="7657170" cy="9233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algn="ctr">
              <a:buNone/>
              <a:defRPr sz="5400" b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Type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0023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t="3580" r="7823" b="21225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3416" y="2110086"/>
            <a:ext cx="7657170" cy="9233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algn="ctr">
              <a:buNone/>
              <a:defRPr sz="5400" b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Type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3243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12937" r="3675" b="1956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3416" y="2110086"/>
            <a:ext cx="7657170" cy="9233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algn="ctr">
              <a:buNone/>
              <a:defRPr sz="5400" b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Type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26039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Screen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/>
          <a:stretch/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D5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3416" y="1010322"/>
            <a:ext cx="7659366" cy="8309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algn="ctr">
              <a:buNone/>
              <a:defRPr sz="4800" b="1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Splash screen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43416" y="1947904"/>
            <a:ext cx="7659366" cy="208672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ctr">
              <a:lnSpc>
                <a:spcPct val="90000"/>
              </a:lnSpc>
              <a:buNone/>
              <a:defRPr sz="7200" b="0" i="0" baseline="0">
                <a:solidFill>
                  <a:schemeClr val="accent2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Main</a:t>
            </a:r>
            <a:br>
              <a:rPr lang="en-US" dirty="0"/>
            </a:br>
            <a:r>
              <a:rPr lang="en-US" dirty="0"/>
              <a:t>takeaway</a:t>
            </a:r>
          </a:p>
        </p:txBody>
      </p:sp>
    </p:spTree>
    <p:extLst>
      <p:ext uri="{BB962C8B-B14F-4D97-AF65-F5344CB8AC3E}">
        <p14:creationId xmlns:p14="http://schemas.microsoft.com/office/powerpoint/2010/main" val="221241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Scre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4908" r="15783" b="27420"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9144000" cy="5143501"/>
          </a:xfrm>
          <a:prstGeom prst="rect">
            <a:avLst/>
          </a:prstGeom>
          <a:solidFill>
            <a:schemeClr val="accent3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3417" y="1074683"/>
            <a:ext cx="3830171" cy="144655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algn="l">
              <a:buNone/>
              <a:defRPr sz="4400" b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Splash screen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43417" y="2528062"/>
            <a:ext cx="3830171" cy="144655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>
              <a:buNone/>
              <a:defRPr sz="4400" b="1" i="1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Main takeaway</a:t>
            </a:r>
          </a:p>
        </p:txBody>
      </p:sp>
    </p:spTree>
    <p:extLst>
      <p:ext uri="{BB962C8B-B14F-4D97-AF65-F5344CB8AC3E}">
        <p14:creationId xmlns:p14="http://schemas.microsoft.com/office/powerpoint/2010/main" val="40051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Scree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3416" y="1010322"/>
            <a:ext cx="7659366" cy="8309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algn="ctr">
              <a:buNone/>
              <a:defRPr sz="4800" b="1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Splash screen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43416" y="1947904"/>
            <a:ext cx="7659366" cy="208672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ctr">
              <a:lnSpc>
                <a:spcPct val="90000"/>
              </a:lnSpc>
              <a:buNone/>
              <a:defRPr sz="7200" b="0" i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Main</a:t>
            </a:r>
            <a:br>
              <a:rPr lang="en-US" dirty="0"/>
            </a:br>
            <a:r>
              <a:rPr lang="en-US" dirty="0"/>
              <a:t>takeaway</a:t>
            </a:r>
          </a:p>
        </p:txBody>
      </p:sp>
    </p:spTree>
    <p:extLst>
      <p:ext uri="{BB962C8B-B14F-4D97-AF65-F5344CB8AC3E}">
        <p14:creationId xmlns:p14="http://schemas.microsoft.com/office/powerpoint/2010/main" val="142327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D5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42450" y="903326"/>
            <a:ext cx="6485003" cy="242077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>
              <a:lnSpc>
                <a:spcPct val="120000"/>
              </a:lnSpc>
              <a:buNone/>
              <a:defRPr sz="4000" b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36077" y="1063881"/>
            <a:ext cx="0" cy="301573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28553" y="3775434"/>
            <a:ext cx="6528262" cy="369332"/>
          </a:xfrm>
        </p:spPr>
        <p:txBody>
          <a:bodyPr wrap="square" lIns="0" tIns="0" rIns="0" bIns="0" anchor="b">
            <a:spAutoFit/>
          </a:bodyPr>
          <a:lstStyle>
            <a:lvl1pPr marL="0" indent="0" algn="l">
              <a:buNone/>
              <a:defRPr sz="2400" b="1" i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13" name="Freeform 12"/>
          <p:cNvSpPr>
            <a:spLocks noEditPoints="1"/>
          </p:cNvSpPr>
          <p:nvPr userDrawn="1"/>
        </p:nvSpPr>
        <p:spPr bwMode="auto">
          <a:xfrm>
            <a:off x="659868" y="1063882"/>
            <a:ext cx="846378" cy="687718"/>
          </a:xfrm>
          <a:custGeom>
            <a:avLst/>
            <a:gdLst>
              <a:gd name="T0" fmla="*/ 3434 w 3985"/>
              <a:gd name="T1" fmla="*/ 329 h 3238"/>
              <a:gd name="T2" fmla="*/ 3089 w 3985"/>
              <a:gd name="T3" fmla="*/ 594 h 3238"/>
              <a:gd name="T4" fmla="*/ 2811 w 3985"/>
              <a:gd name="T5" fmla="*/ 944 h 3238"/>
              <a:gd name="T6" fmla="*/ 2666 w 3985"/>
              <a:gd name="T7" fmla="*/ 1309 h 3238"/>
              <a:gd name="T8" fmla="*/ 2654 w 3985"/>
              <a:gd name="T9" fmla="*/ 1612 h 3238"/>
              <a:gd name="T10" fmla="*/ 2749 w 3985"/>
              <a:gd name="T11" fmla="*/ 1718 h 3238"/>
              <a:gd name="T12" fmla="*/ 3018 w 3985"/>
              <a:gd name="T13" fmla="*/ 1608 h 3238"/>
              <a:gd name="T14" fmla="*/ 3313 w 3985"/>
              <a:gd name="T15" fmla="*/ 1605 h 3238"/>
              <a:gd name="T16" fmla="*/ 3580 w 3985"/>
              <a:gd name="T17" fmla="*/ 1693 h 3238"/>
              <a:gd name="T18" fmla="*/ 3799 w 3985"/>
              <a:gd name="T19" fmla="*/ 1868 h 3238"/>
              <a:gd name="T20" fmla="*/ 3939 w 3985"/>
              <a:gd name="T21" fmla="*/ 2112 h 3238"/>
              <a:gd name="T22" fmla="*/ 3985 w 3985"/>
              <a:gd name="T23" fmla="*/ 2417 h 3238"/>
              <a:gd name="T24" fmla="*/ 3938 w 3985"/>
              <a:gd name="T25" fmla="*/ 2705 h 3238"/>
              <a:gd name="T26" fmla="*/ 3796 w 3985"/>
              <a:gd name="T27" fmla="*/ 2949 h 3238"/>
              <a:gd name="T28" fmla="*/ 3575 w 3985"/>
              <a:gd name="T29" fmla="*/ 3134 h 3238"/>
              <a:gd name="T30" fmla="*/ 3311 w 3985"/>
              <a:gd name="T31" fmla="*/ 3227 h 3238"/>
              <a:gd name="T32" fmla="*/ 3004 w 3985"/>
              <a:gd name="T33" fmla="*/ 3227 h 3238"/>
              <a:gd name="T34" fmla="*/ 2725 w 3985"/>
              <a:gd name="T35" fmla="*/ 3137 h 3238"/>
              <a:gd name="T36" fmla="*/ 2498 w 3985"/>
              <a:gd name="T37" fmla="*/ 2955 h 3238"/>
              <a:gd name="T38" fmla="*/ 2317 w 3985"/>
              <a:gd name="T39" fmla="*/ 2671 h 3238"/>
              <a:gd name="T40" fmla="*/ 2208 w 3985"/>
              <a:gd name="T41" fmla="*/ 2303 h 3238"/>
              <a:gd name="T42" fmla="*/ 2187 w 3985"/>
              <a:gd name="T43" fmla="*/ 1855 h 3238"/>
              <a:gd name="T44" fmla="*/ 2266 w 3985"/>
              <a:gd name="T45" fmla="*/ 1370 h 3238"/>
              <a:gd name="T46" fmla="*/ 2451 w 3985"/>
              <a:gd name="T47" fmla="*/ 929 h 3238"/>
              <a:gd name="T48" fmla="*/ 2718 w 3985"/>
              <a:gd name="T49" fmla="*/ 561 h 3238"/>
              <a:gd name="T50" fmla="*/ 3068 w 3985"/>
              <a:gd name="T51" fmla="*/ 254 h 3238"/>
              <a:gd name="T52" fmla="*/ 3508 w 3985"/>
              <a:gd name="T53" fmla="*/ 0 h 3238"/>
              <a:gd name="T54" fmla="*/ 1250 w 3985"/>
              <a:gd name="T55" fmla="*/ 329 h 3238"/>
              <a:gd name="T56" fmla="*/ 905 w 3985"/>
              <a:gd name="T57" fmla="*/ 594 h 3238"/>
              <a:gd name="T58" fmla="*/ 627 w 3985"/>
              <a:gd name="T59" fmla="*/ 944 h 3238"/>
              <a:gd name="T60" fmla="*/ 482 w 3985"/>
              <a:gd name="T61" fmla="*/ 1309 h 3238"/>
              <a:gd name="T62" fmla="*/ 470 w 3985"/>
              <a:gd name="T63" fmla="*/ 1612 h 3238"/>
              <a:gd name="T64" fmla="*/ 564 w 3985"/>
              <a:gd name="T65" fmla="*/ 1718 h 3238"/>
              <a:gd name="T66" fmla="*/ 832 w 3985"/>
              <a:gd name="T67" fmla="*/ 1608 h 3238"/>
              <a:gd name="T68" fmla="*/ 1127 w 3985"/>
              <a:gd name="T69" fmla="*/ 1605 h 3238"/>
              <a:gd name="T70" fmla="*/ 1391 w 3985"/>
              <a:gd name="T71" fmla="*/ 1693 h 3238"/>
              <a:gd name="T72" fmla="*/ 1608 w 3985"/>
              <a:gd name="T73" fmla="*/ 1863 h 3238"/>
              <a:gd name="T74" fmla="*/ 1742 w 3985"/>
              <a:gd name="T75" fmla="*/ 2078 h 3238"/>
              <a:gd name="T76" fmla="*/ 1799 w 3985"/>
              <a:gd name="T77" fmla="*/ 2343 h 3238"/>
              <a:gd name="T78" fmla="*/ 1773 w 3985"/>
              <a:gd name="T79" fmla="*/ 2638 h 3238"/>
              <a:gd name="T80" fmla="*/ 1649 w 3985"/>
              <a:gd name="T81" fmla="*/ 2897 h 3238"/>
              <a:gd name="T82" fmla="*/ 1447 w 3985"/>
              <a:gd name="T83" fmla="*/ 3094 h 3238"/>
              <a:gd name="T84" fmla="*/ 1191 w 3985"/>
              <a:gd name="T85" fmla="*/ 3211 h 3238"/>
              <a:gd name="T86" fmla="*/ 897 w 3985"/>
              <a:gd name="T87" fmla="*/ 3236 h 3238"/>
              <a:gd name="T88" fmla="*/ 606 w 3985"/>
              <a:gd name="T89" fmla="*/ 3168 h 3238"/>
              <a:gd name="T90" fmla="*/ 366 w 3985"/>
              <a:gd name="T91" fmla="*/ 3010 h 3238"/>
              <a:gd name="T92" fmla="*/ 174 w 3985"/>
              <a:gd name="T93" fmla="*/ 2754 h 3238"/>
              <a:gd name="T94" fmla="*/ 43 w 3985"/>
              <a:gd name="T95" fmla="*/ 2402 h 3238"/>
              <a:gd name="T96" fmla="*/ 0 w 3985"/>
              <a:gd name="T97" fmla="*/ 1983 h 3238"/>
              <a:gd name="T98" fmla="*/ 53 w 3985"/>
              <a:gd name="T99" fmla="*/ 1488 h 3238"/>
              <a:gd name="T100" fmla="*/ 211 w 3985"/>
              <a:gd name="T101" fmla="*/ 1036 h 3238"/>
              <a:gd name="T102" fmla="*/ 460 w 3985"/>
              <a:gd name="T103" fmla="*/ 646 h 3238"/>
              <a:gd name="T104" fmla="*/ 789 w 3985"/>
              <a:gd name="T105" fmla="*/ 327 h 3238"/>
              <a:gd name="T106" fmla="*/ 1205 w 3985"/>
              <a:gd name="T107" fmla="*/ 58 h 3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85" h="3238">
                <a:moveTo>
                  <a:pt x="3508" y="0"/>
                </a:moveTo>
                <a:lnTo>
                  <a:pt x="3627" y="232"/>
                </a:lnTo>
                <a:lnTo>
                  <a:pt x="3528" y="277"/>
                </a:lnTo>
                <a:lnTo>
                  <a:pt x="3434" y="329"/>
                </a:lnTo>
                <a:lnTo>
                  <a:pt x="3342" y="386"/>
                </a:lnTo>
                <a:lnTo>
                  <a:pt x="3254" y="450"/>
                </a:lnTo>
                <a:lnTo>
                  <a:pt x="3169" y="519"/>
                </a:lnTo>
                <a:lnTo>
                  <a:pt x="3089" y="594"/>
                </a:lnTo>
                <a:lnTo>
                  <a:pt x="3011" y="676"/>
                </a:lnTo>
                <a:lnTo>
                  <a:pt x="2936" y="763"/>
                </a:lnTo>
                <a:lnTo>
                  <a:pt x="2869" y="853"/>
                </a:lnTo>
                <a:lnTo>
                  <a:pt x="2811" y="944"/>
                </a:lnTo>
                <a:lnTo>
                  <a:pt x="2761" y="1035"/>
                </a:lnTo>
                <a:lnTo>
                  <a:pt x="2720" y="1126"/>
                </a:lnTo>
                <a:lnTo>
                  <a:pt x="2689" y="1217"/>
                </a:lnTo>
                <a:lnTo>
                  <a:pt x="2666" y="1309"/>
                </a:lnTo>
                <a:lnTo>
                  <a:pt x="2653" y="1402"/>
                </a:lnTo>
                <a:lnTo>
                  <a:pt x="2648" y="1494"/>
                </a:lnTo>
                <a:lnTo>
                  <a:pt x="2650" y="1555"/>
                </a:lnTo>
                <a:lnTo>
                  <a:pt x="2654" y="1612"/>
                </a:lnTo>
                <a:lnTo>
                  <a:pt x="2662" y="1666"/>
                </a:lnTo>
                <a:lnTo>
                  <a:pt x="2672" y="1717"/>
                </a:lnTo>
                <a:lnTo>
                  <a:pt x="2686" y="1764"/>
                </a:lnTo>
                <a:lnTo>
                  <a:pt x="2749" y="1718"/>
                </a:lnTo>
                <a:lnTo>
                  <a:pt x="2814" y="1681"/>
                </a:lnTo>
                <a:lnTo>
                  <a:pt x="2881" y="1649"/>
                </a:lnTo>
                <a:lnTo>
                  <a:pt x="2950" y="1625"/>
                </a:lnTo>
                <a:lnTo>
                  <a:pt x="3018" y="1608"/>
                </a:lnTo>
                <a:lnTo>
                  <a:pt x="3090" y="1597"/>
                </a:lnTo>
                <a:lnTo>
                  <a:pt x="3163" y="1594"/>
                </a:lnTo>
                <a:lnTo>
                  <a:pt x="3240" y="1597"/>
                </a:lnTo>
                <a:lnTo>
                  <a:pt x="3313" y="1605"/>
                </a:lnTo>
                <a:lnTo>
                  <a:pt x="3384" y="1619"/>
                </a:lnTo>
                <a:lnTo>
                  <a:pt x="3452" y="1639"/>
                </a:lnTo>
                <a:lnTo>
                  <a:pt x="3517" y="1663"/>
                </a:lnTo>
                <a:lnTo>
                  <a:pt x="3580" y="1693"/>
                </a:lnTo>
                <a:lnTo>
                  <a:pt x="3639" y="1729"/>
                </a:lnTo>
                <a:lnTo>
                  <a:pt x="3696" y="1770"/>
                </a:lnTo>
                <a:lnTo>
                  <a:pt x="3749" y="1817"/>
                </a:lnTo>
                <a:lnTo>
                  <a:pt x="3799" y="1868"/>
                </a:lnTo>
                <a:lnTo>
                  <a:pt x="3842" y="1924"/>
                </a:lnTo>
                <a:lnTo>
                  <a:pt x="3881" y="1983"/>
                </a:lnTo>
                <a:lnTo>
                  <a:pt x="3912" y="2046"/>
                </a:lnTo>
                <a:lnTo>
                  <a:pt x="3939" y="2112"/>
                </a:lnTo>
                <a:lnTo>
                  <a:pt x="3958" y="2182"/>
                </a:lnTo>
                <a:lnTo>
                  <a:pt x="3973" y="2257"/>
                </a:lnTo>
                <a:lnTo>
                  <a:pt x="3982" y="2334"/>
                </a:lnTo>
                <a:lnTo>
                  <a:pt x="3985" y="2417"/>
                </a:lnTo>
                <a:lnTo>
                  <a:pt x="3982" y="2493"/>
                </a:lnTo>
                <a:lnTo>
                  <a:pt x="3973" y="2566"/>
                </a:lnTo>
                <a:lnTo>
                  <a:pt x="3958" y="2638"/>
                </a:lnTo>
                <a:lnTo>
                  <a:pt x="3938" y="2705"/>
                </a:lnTo>
                <a:lnTo>
                  <a:pt x="3911" y="2770"/>
                </a:lnTo>
                <a:lnTo>
                  <a:pt x="3878" y="2833"/>
                </a:lnTo>
                <a:lnTo>
                  <a:pt x="3841" y="2892"/>
                </a:lnTo>
                <a:lnTo>
                  <a:pt x="3796" y="2949"/>
                </a:lnTo>
                <a:lnTo>
                  <a:pt x="3747" y="3004"/>
                </a:lnTo>
                <a:lnTo>
                  <a:pt x="3692" y="3053"/>
                </a:lnTo>
                <a:lnTo>
                  <a:pt x="3636" y="3097"/>
                </a:lnTo>
                <a:lnTo>
                  <a:pt x="3575" y="3134"/>
                </a:lnTo>
                <a:lnTo>
                  <a:pt x="3514" y="3166"/>
                </a:lnTo>
                <a:lnTo>
                  <a:pt x="3448" y="3192"/>
                </a:lnTo>
                <a:lnTo>
                  <a:pt x="3381" y="3213"/>
                </a:lnTo>
                <a:lnTo>
                  <a:pt x="3311" y="3227"/>
                </a:lnTo>
                <a:lnTo>
                  <a:pt x="3238" y="3236"/>
                </a:lnTo>
                <a:lnTo>
                  <a:pt x="3163" y="3238"/>
                </a:lnTo>
                <a:lnTo>
                  <a:pt x="3081" y="3236"/>
                </a:lnTo>
                <a:lnTo>
                  <a:pt x="3004" y="3227"/>
                </a:lnTo>
                <a:lnTo>
                  <a:pt x="2929" y="3213"/>
                </a:lnTo>
                <a:lnTo>
                  <a:pt x="2858" y="3193"/>
                </a:lnTo>
                <a:lnTo>
                  <a:pt x="2790" y="3168"/>
                </a:lnTo>
                <a:lnTo>
                  <a:pt x="2725" y="3137"/>
                </a:lnTo>
                <a:lnTo>
                  <a:pt x="2663" y="3100"/>
                </a:lnTo>
                <a:lnTo>
                  <a:pt x="2605" y="3057"/>
                </a:lnTo>
                <a:lnTo>
                  <a:pt x="2550" y="3010"/>
                </a:lnTo>
                <a:lnTo>
                  <a:pt x="2498" y="2955"/>
                </a:lnTo>
                <a:lnTo>
                  <a:pt x="2450" y="2896"/>
                </a:lnTo>
                <a:lnTo>
                  <a:pt x="2404" y="2831"/>
                </a:lnTo>
                <a:lnTo>
                  <a:pt x="2358" y="2754"/>
                </a:lnTo>
                <a:lnTo>
                  <a:pt x="2317" y="2671"/>
                </a:lnTo>
                <a:lnTo>
                  <a:pt x="2282" y="2586"/>
                </a:lnTo>
                <a:lnTo>
                  <a:pt x="2251" y="2496"/>
                </a:lnTo>
                <a:lnTo>
                  <a:pt x="2227" y="2402"/>
                </a:lnTo>
                <a:lnTo>
                  <a:pt x="2208" y="2303"/>
                </a:lnTo>
                <a:lnTo>
                  <a:pt x="2195" y="2200"/>
                </a:lnTo>
                <a:lnTo>
                  <a:pt x="2186" y="2094"/>
                </a:lnTo>
                <a:lnTo>
                  <a:pt x="2184" y="1983"/>
                </a:lnTo>
                <a:lnTo>
                  <a:pt x="2187" y="1855"/>
                </a:lnTo>
                <a:lnTo>
                  <a:pt x="2197" y="1730"/>
                </a:lnTo>
                <a:lnTo>
                  <a:pt x="2214" y="1607"/>
                </a:lnTo>
                <a:lnTo>
                  <a:pt x="2237" y="1488"/>
                </a:lnTo>
                <a:lnTo>
                  <a:pt x="2266" y="1370"/>
                </a:lnTo>
                <a:lnTo>
                  <a:pt x="2302" y="1256"/>
                </a:lnTo>
                <a:lnTo>
                  <a:pt x="2346" y="1144"/>
                </a:lnTo>
                <a:lnTo>
                  <a:pt x="2395" y="1036"/>
                </a:lnTo>
                <a:lnTo>
                  <a:pt x="2451" y="929"/>
                </a:lnTo>
                <a:lnTo>
                  <a:pt x="2514" y="826"/>
                </a:lnTo>
                <a:lnTo>
                  <a:pt x="2576" y="734"/>
                </a:lnTo>
                <a:lnTo>
                  <a:pt x="2644" y="646"/>
                </a:lnTo>
                <a:lnTo>
                  <a:pt x="2718" y="561"/>
                </a:lnTo>
                <a:lnTo>
                  <a:pt x="2797" y="480"/>
                </a:lnTo>
                <a:lnTo>
                  <a:pt x="2882" y="401"/>
                </a:lnTo>
                <a:lnTo>
                  <a:pt x="2973" y="327"/>
                </a:lnTo>
                <a:lnTo>
                  <a:pt x="3068" y="254"/>
                </a:lnTo>
                <a:lnTo>
                  <a:pt x="3171" y="185"/>
                </a:lnTo>
                <a:lnTo>
                  <a:pt x="3277" y="120"/>
                </a:lnTo>
                <a:lnTo>
                  <a:pt x="3389" y="58"/>
                </a:lnTo>
                <a:lnTo>
                  <a:pt x="3508" y="0"/>
                </a:lnTo>
                <a:close/>
                <a:moveTo>
                  <a:pt x="1324" y="0"/>
                </a:moveTo>
                <a:lnTo>
                  <a:pt x="1443" y="232"/>
                </a:lnTo>
                <a:lnTo>
                  <a:pt x="1344" y="277"/>
                </a:lnTo>
                <a:lnTo>
                  <a:pt x="1250" y="329"/>
                </a:lnTo>
                <a:lnTo>
                  <a:pt x="1158" y="386"/>
                </a:lnTo>
                <a:lnTo>
                  <a:pt x="1070" y="450"/>
                </a:lnTo>
                <a:lnTo>
                  <a:pt x="986" y="519"/>
                </a:lnTo>
                <a:lnTo>
                  <a:pt x="905" y="594"/>
                </a:lnTo>
                <a:lnTo>
                  <a:pt x="827" y="676"/>
                </a:lnTo>
                <a:lnTo>
                  <a:pt x="753" y="763"/>
                </a:lnTo>
                <a:lnTo>
                  <a:pt x="685" y="853"/>
                </a:lnTo>
                <a:lnTo>
                  <a:pt x="627" y="944"/>
                </a:lnTo>
                <a:lnTo>
                  <a:pt x="577" y="1035"/>
                </a:lnTo>
                <a:lnTo>
                  <a:pt x="536" y="1126"/>
                </a:lnTo>
                <a:lnTo>
                  <a:pt x="505" y="1217"/>
                </a:lnTo>
                <a:lnTo>
                  <a:pt x="482" y="1309"/>
                </a:lnTo>
                <a:lnTo>
                  <a:pt x="469" y="1402"/>
                </a:lnTo>
                <a:lnTo>
                  <a:pt x="464" y="1494"/>
                </a:lnTo>
                <a:lnTo>
                  <a:pt x="466" y="1555"/>
                </a:lnTo>
                <a:lnTo>
                  <a:pt x="470" y="1612"/>
                </a:lnTo>
                <a:lnTo>
                  <a:pt x="478" y="1666"/>
                </a:lnTo>
                <a:lnTo>
                  <a:pt x="488" y="1717"/>
                </a:lnTo>
                <a:lnTo>
                  <a:pt x="502" y="1764"/>
                </a:lnTo>
                <a:lnTo>
                  <a:pt x="564" y="1718"/>
                </a:lnTo>
                <a:lnTo>
                  <a:pt x="628" y="1681"/>
                </a:lnTo>
                <a:lnTo>
                  <a:pt x="695" y="1649"/>
                </a:lnTo>
                <a:lnTo>
                  <a:pt x="762" y="1625"/>
                </a:lnTo>
                <a:lnTo>
                  <a:pt x="832" y="1608"/>
                </a:lnTo>
                <a:lnTo>
                  <a:pt x="905" y="1597"/>
                </a:lnTo>
                <a:lnTo>
                  <a:pt x="978" y="1594"/>
                </a:lnTo>
                <a:lnTo>
                  <a:pt x="1054" y="1597"/>
                </a:lnTo>
                <a:lnTo>
                  <a:pt x="1127" y="1605"/>
                </a:lnTo>
                <a:lnTo>
                  <a:pt x="1197" y="1619"/>
                </a:lnTo>
                <a:lnTo>
                  <a:pt x="1265" y="1639"/>
                </a:lnTo>
                <a:lnTo>
                  <a:pt x="1330" y="1663"/>
                </a:lnTo>
                <a:lnTo>
                  <a:pt x="1391" y="1693"/>
                </a:lnTo>
                <a:lnTo>
                  <a:pt x="1452" y="1729"/>
                </a:lnTo>
                <a:lnTo>
                  <a:pt x="1509" y="1770"/>
                </a:lnTo>
                <a:lnTo>
                  <a:pt x="1563" y="1817"/>
                </a:lnTo>
                <a:lnTo>
                  <a:pt x="1608" y="1863"/>
                </a:lnTo>
                <a:lnTo>
                  <a:pt x="1649" y="1913"/>
                </a:lnTo>
                <a:lnTo>
                  <a:pt x="1684" y="1965"/>
                </a:lnTo>
                <a:lnTo>
                  <a:pt x="1715" y="2020"/>
                </a:lnTo>
                <a:lnTo>
                  <a:pt x="1742" y="2078"/>
                </a:lnTo>
                <a:lnTo>
                  <a:pt x="1762" y="2140"/>
                </a:lnTo>
                <a:lnTo>
                  <a:pt x="1779" y="2204"/>
                </a:lnTo>
                <a:lnTo>
                  <a:pt x="1791" y="2272"/>
                </a:lnTo>
                <a:lnTo>
                  <a:pt x="1799" y="2343"/>
                </a:lnTo>
                <a:lnTo>
                  <a:pt x="1801" y="2417"/>
                </a:lnTo>
                <a:lnTo>
                  <a:pt x="1797" y="2493"/>
                </a:lnTo>
                <a:lnTo>
                  <a:pt x="1789" y="2566"/>
                </a:lnTo>
                <a:lnTo>
                  <a:pt x="1773" y="2638"/>
                </a:lnTo>
                <a:lnTo>
                  <a:pt x="1751" y="2706"/>
                </a:lnTo>
                <a:lnTo>
                  <a:pt x="1722" y="2773"/>
                </a:lnTo>
                <a:lnTo>
                  <a:pt x="1689" y="2837"/>
                </a:lnTo>
                <a:lnTo>
                  <a:pt x="1649" y="2897"/>
                </a:lnTo>
                <a:lnTo>
                  <a:pt x="1604" y="2953"/>
                </a:lnTo>
                <a:lnTo>
                  <a:pt x="1556" y="3005"/>
                </a:lnTo>
                <a:lnTo>
                  <a:pt x="1504" y="3052"/>
                </a:lnTo>
                <a:lnTo>
                  <a:pt x="1447" y="3094"/>
                </a:lnTo>
                <a:lnTo>
                  <a:pt x="1387" y="3132"/>
                </a:lnTo>
                <a:lnTo>
                  <a:pt x="1324" y="3164"/>
                </a:lnTo>
                <a:lnTo>
                  <a:pt x="1257" y="3191"/>
                </a:lnTo>
                <a:lnTo>
                  <a:pt x="1191" y="3211"/>
                </a:lnTo>
                <a:lnTo>
                  <a:pt x="1122" y="3227"/>
                </a:lnTo>
                <a:lnTo>
                  <a:pt x="1051" y="3236"/>
                </a:lnTo>
                <a:lnTo>
                  <a:pt x="978" y="3238"/>
                </a:lnTo>
                <a:lnTo>
                  <a:pt x="897" y="3236"/>
                </a:lnTo>
                <a:lnTo>
                  <a:pt x="820" y="3227"/>
                </a:lnTo>
                <a:lnTo>
                  <a:pt x="745" y="3213"/>
                </a:lnTo>
                <a:lnTo>
                  <a:pt x="674" y="3193"/>
                </a:lnTo>
                <a:lnTo>
                  <a:pt x="606" y="3168"/>
                </a:lnTo>
                <a:lnTo>
                  <a:pt x="541" y="3137"/>
                </a:lnTo>
                <a:lnTo>
                  <a:pt x="480" y="3100"/>
                </a:lnTo>
                <a:lnTo>
                  <a:pt x="422" y="3057"/>
                </a:lnTo>
                <a:lnTo>
                  <a:pt x="366" y="3010"/>
                </a:lnTo>
                <a:lnTo>
                  <a:pt x="314" y="2955"/>
                </a:lnTo>
                <a:lnTo>
                  <a:pt x="266" y="2896"/>
                </a:lnTo>
                <a:lnTo>
                  <a:pt x="220" y="2831"/>
                </a:lnTo>
                <a:lnTo>
                  <a:pt x="174" y="2754"/>
                </a:lnTo>
                <a:lnTo>
                  <a:pt x="133" y="2671"/>
                </a:lnTo>
                <a:lnTo>
                  <a:pt x="98" y="2586"/>
                </a:lnTo>
                <a:lnTo>
                  <a:pt x="68" y="2496"/>
                </a:lnTo>
                <a:lnTo>
                  <a:pt x="43" y="2402"/>
                </a:lnTo>
                <a:lnTo>
                  <a:pt x="24" y="2303"/>
                </a:lnTo>
                <a:lnTo>
                  <a:pt x="11" y="2200"/>
                </a:lnTo>
                <a:lnTo>
                  <a:pt x="2" y="2094"/>
                </a:lnTo>
                <a:lnTo>
                  <a:pt x="0" y="1983"/>
                </a:lnTo>
                <a:lnTo>
                  <a:pt x="4" y="1855"/>
                </a:lnTo>
                <a:lnTo>
                  <a:pt x="13" y="1730"/>
                </a:lnTo>
                <a:lnTo>
                  <a:pt x="30" y="1607"/>
                </a:lnTo>
                <a:lnTo>
                  <a:pt x="53" y="1488"/>
                </a:lnTo>
                <a:lnTo>
                  <a:pt x="82" y="1370"/>
                </a:lnTo>
                <a:lnTo>
                  <a:pt x="118" y="1256"/>
                </a:lnTo>
                <a:lnTo>
                  <a:pt x="162" y="1144"/>
                </a:lnTo>
                <a:lnTo>
                  <a:pt x="211" y="1036"/>
                </a:lnTo>
                <a:lnTo>
                  <a:pt x="267" y="929"/>
                </a:lnTo>
                <a:lnTo>
                  <a:pt x="330" y="826"/>
                </a:lnTo>
                <a:lnTo>
                  <a:pt x="393" y="734"/>
                </a:lnTo>
                <a:lnTo>
                  <a:pt x="460" y="646"/>
                </a:lnTo>
                <a:lnTo>
                  <a:pt x="534" y="561"/>
                </a:lnTo>
                <a:lnTo>
                  <a:pt x="614" y="480"/>
                </a:lnTo>
                <a:lnTo>
                  <a:pt x="698" y="401"/>
                </a:lnTo>
                <a:lnTo>
                  <a:pt x="789" y="327"/>
                </a:lnTo>
                <a:lnTo>
                  <a:pt x="884" y="254"/>
                </a:lnTo>
                <a:lnTo>
                  <a:pt x="987" y="185"/>
                </a:lnTo>
                <a:lnTo>
                  <a:pt x="1093" y="120"/>
                </a:lnTo>
                <a:lnTo>
                  <a:pt x="1205" y="58"/>
                </a:lnTo>
                <a:lnTo>
                  <a:pt x="13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7" y="4462894"/>
            <a:ext cx="658994" cy="533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B92AAE-7BB9-409B-A77C-970BB4C285FA}"/>
              </a:ext>
            </a:extLst>
          </p:cNvPr>
          <p:cNvSpPr txBox="1"/>
          <p:nvPr userDrawn="1"/>
        </p:nvSpPr>
        <p:spPr>
          <a:xfrm>
            <a:off x="8346752" y="4826953"/>
            <a:ext cx="494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C6B3A31-DE8F-4705-ADAE-B66C3479EE3B}" type="slidenum">
              <a:rPr lang="en-US" sz="900" b="0" kern="1200" cap="none" smtClean="0">
                <a:solidFill>
                  <a:schemeClr val="bg1"/>
                </a:solidFill>
                <a:latin typeface="+mj-lt"/>
                <a:ea typeface="+mn-ea"/>
                <a:cs typeface="Lato Medium" panose="020F0602020204030203" pitchFamily="34" charset="0"/>
              </a:rPr>
              <a:pPr algn="r"/>
              <a:t>‹#›</a:t>
            </a:fld>
            <a:endParaRPr lang="en-US" sz="900" b="0" kern="1200" cap="none" dirty="0">
              <a:solidFill>
                <a:schemeClr val="bg1"/>
              </a:solidFill>
              <a:latin typeface="+mj-lt"/>
              <a:ea typeface="+mn-ea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06" b="6306"/>
          <a:stretch/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1386954"/>
            <a:ext cx="9144000" cy="2369592"/>
          </a:xfrm>
          <a:prstGeom prst="rect">
            <a:avLst/>
          </a:prstGeom>
          <a:solidFill>
            <a:schemeClr val="accent3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683793"/>
            <a:ext cx="8534402" cy="1775915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algn="ctr">
              <a:lnSpc>
                <a:spcPct val="120000"/>
              </a:lnSpc>
              <a:buNone/>
              <a:defRPr sz="5400" b="1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434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ection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3200400" anchor="ctr"/>
          <a:lstStyle>
            <a:lvl1pPr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Background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37560" cy="5143500"/>
          </a:xfrm>
          <a:prstGeom prst="rect">
            <a:avLst/>
          </a:prstGeom>
          <a:solidFill>
            <a:srgbClr val="002D5C">
              <a:alpha val="85098"/>
            </a:srgbClr>
          </a:solidFill>
        </p:spPr>
        <p:txBody>
          <a:bodyPr lIns="365760" rIns="365760" anchor="ctr">
            <a:noAutofit/>
          </a:bodyPr>
          <a:lstStyle>
            <a:lvl1pPr algn="l">
              <a:lnSpc>
                <a:spcPct val="1200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714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b="7700"/>
          <a:stretch/>
        </p:blipFill>
        <p:spPr>
          <a:xfrm>
            <a:off x="1" y="1"/>
            <a:ext cx="9143999" cy="5143499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893384" y="2232432"/>
            <a:ext cx="8250617" cy="2142718"/>
          </a:xfrm>
          <a:prstGeom prst="rect">
            <a:avLst/>
          </a:prstGeom>
          <a:solidFill>
            <a:srgbClr val="0070C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0778" y="2534434"/>
            <a:ext cx="7810009" cy="775597"/>
          </a:xfrm>
        </p:spPr>
        <p:txBody>
          <a:bodyPr anchor="t"/>
          <a:lstStyle>
            <a:lvl1pPr algn="l"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</a:rPr>
              <a:t>PRESENTATION TITLE OPTION 3,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CLICK TO EDIT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0778" y="3426002"/>
            <a:ext cx="7810009" cy="276999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0778" y="3768173"/>
            <a:ext cx="781000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00" b="0" i="1" spc="0" baseline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7" y="305431"/>
            <a:ext cx="2002820" cy="162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6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ection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40" rIns="3200400" anchor="ctr"/>
          <a:lstStyle>
            <a:lvl1pPr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Background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6440" y="0"/>
            <a:ext cx="3337560" cy="5143500"/>
          </a:xfrm>
          <a:prstGeom prst="rect">
            <a:avLst/>
          </a:prstGeom>
          <a:solidFill>
            <a:srgbClr val="002D5C">
              <a:alpha val="85098"/>
            </a:srgbClr>
          </a:solidFill>
        </p:spPr>
        <p:txBody>
          <a:bodyPr lIns="365760" rIns="365760" anchor="ctr">
            <a:noAutofit/>
          </a:bodyPr>
          <a:lstStyle>
            <a:lvl1pPr algn="l">
              <a:lnSpc>
                <a:spcPct val="1200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616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ection Titl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bIns="640080" anchor="ctr"/>
          <a:lstStyle>
            <a:lvl1pPr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408218"/>
            <a:ext cx="9144000" cy="1250698"/>
          </a:xfrm>
          <a:prstGeom prst="rect">
            <a:avLst/>
          </a:prstGeom>
          <a:solidFill>
            <a:srgbClr val="002D5C">
              <a:alpha val="85098"/>
            </a:srgbClr>
          </a:solidFill>
        </p:spPr>
        <p:txBody>
          <a:bodyPr lIns="457200" rIns="457200" anchor="ctr"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233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bIns="731520" anchor="ctr"/>
          <a:lstStyle>
            <a:lvl1pPr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92AAE-7BB9-409B-A77C-970BB4C285FA}"/>
              </a:ext>
            </a:extLst>
          </p:cNvPr>
          <p:cNvSpPr txBox="1"/>
          <p:nvPr userDrawn="1"/>
        </p:nvSpPr>
        <p:spPr>
          <a:xfrm>
            <a:off x="8346752" y="4826953"/>
            <a:ext cx="494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C6B3A31-DE8F-4705-ADAE-B66C3479EE3B}" type="slidenum">
              <a:rPr lang="en-US" sz="900" b="0" kern="1200" cap="none" smtClean="0">
                <a:solidFill>
                  <a:srgbClr val="000000"/>
                </a:solidFill>
                <a:latin typeface="+mj-lt"/>
                <a:ea typeface="+mn-ea"/>
                <a:cs typeface="Lato Medium" panose="020F0602020204030203" pitchFamily="34" charset="0"/>
              </a:rPr>
              <a:pPr algn="r"/>
              <a:t>‹#›</a:t>
            </a:fld>
            <a:endParaRPr lang="en-US" sz="900" b="0" kern="1200" cap="none" dirty="0">
              <a:solidFill>
                <a:srgbClr val="000000"/>
              </a:solidFill>
              <a:latin typeface="+mj-lt"/>
              <a:ea typeface="+mn-ea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686903"/>
            <a:ext cx="9144000" cy="24565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622" y="512565"/>
            <a:ext cx="6532024" cy="4452907"/>
            <a:chOff x="1711090" y="382213"/>
            <a:chExt cx="6659012" cy="4539476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38" t="1" b="-2"/>
            <a:stretch/>
          </p:blipFill>
          <p:spPr>
            <a:xfrm>
              <a:off x="1711090" y="4742821"/>
              <a:ext cx="6659011" cy="1788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46"/>
            <a:stretch/>
          </p:blipFill>
          <p:spPr>
            <a:xfrm>
              <a:off x="1711724" y="382213"/>
              <a:ext cx="6658378" cy="437065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0" y="1325"/>
            <a:ext cx="9144000" cy="196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 userDrawn="1">
            <p:ph type="title" hasCustomPrompt="1"/>
          </p:nvPr>
        </p:nvSpPr>
        <p:spPr>
          <a:xfrm>
            <a:off x="6062749" y="719764"/>
            <a:ext cx="2778039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13" name="Picture Placeholder 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-621" y="824058"/>
            <a:ext cx="5610766" cy="3509105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92AAE-7BB9-409B-A77C-970BB4C285FA}"/>
              </a:ext>
            </a:extLst>
          </p:cNvPr>
          <p:cNvSpPr txBox="1"/>
          <p:nvPr userDrawn="1"/>
        </p:nvSpPr>
        <p:spPr>
          <a:xfrm>
            <a:off x="8346752" y="4826953"/>
            <a:ext cx="494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C6B3A31-DE8F-4705-ADAE-B66C3479EE3B}" type="slidenum">
              <a:rPr lang="en-US" sz="900" b="0" kern="1200" cap="none" smtClean="0">
                <a:solidFill>
                  <a:srgbClr val="000000"/>
                </a:solidFill>
                <a:latin typeface="+mj-lt"/>
                <a:ea typeface="+mn-ea"/>
                <a:cs typeface="Lato Medium" panose="020F0602020204030203" pitchFamily="34" charset="0"/>
              </a:rPr>
              <a:pPr algn="r"/>
              <a:t>‹#›</a:t>
            </a:fld>
            <a:endParaRPr lang="en-US" sz="900" b="0" kern="1200" cap="none" dirty="0">
              <a:solidFill>
                <a:srgbClr val="000000"/>
              </a:solidFill>
              <a:latin typeface="+mj-lt"/>
              <a:ea typeface="+mn-ea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h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685563"/>
            <a:ext cx="9144000" cy="24565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1174297"/>
            <a:ext cx="4630996" cy="3618236"/>
            <a:chOff x="1711090" y="382213"/>
            <a:chExt cx="6659012" cy="4539476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38" t="1" b="-2"/>
            <a:stretch/>
          </p:blipFill>
          <p:spPr>
            <a:xfrm>
              <a:off x="1711090" y="4742821"/>
              <a:ext cx="6659011" cy="1788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46"/>
            <a:stretch/>
          </p:blipFill>
          <p:spPr>
            <a:xfrm>
              <a:off x="1711724" y="382213"/>
              <a:ext cx="6658378" cy="437065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0" y="1325"/>
            <a:ext cx="9144000" cy="196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0" y="1488559"/>
            <a:ext cx="3978200" cy="2864749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323" y="1052797"/>
            <a:ext cx="2233518" cy="3646268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5645708" y="1488559"/>
            <a:ext cx="1584432" cy="2745270"/>
          </a:xfrm>
          <a:solidFill>
            <a:srgbClr val="000000"/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62" y="4676924"/>
            <a:ext cx="1941603" cy="45719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26294"/>
            <a:ext cx="8535988" cy="430887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92AAE-7BB9-409B-A77C-970BB4C285FA}"/>
              </a:ext>
            </a:extLst>
          </p:cNvPr>
          <p:cNvSpPr txBox="1"/>
          <p:nvPr userDrawn="1"/>
        </p:nvSpPr>
        <p:spPr>
          <a:xfrm>
            <a:off x="8346752" y="4826953"/>
            <a:ext cx="494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C6B3A31-DE8F-4705-ADAE-B66C3479EE3B}" type="slidenum">
              <a:rPr lang="en-US" sz="900" b="0" kern="1200" cap="none" smtClean="0">
                <a:solidFill>
                  <a:srgbClr val="000000"/>
                </a:solidFill>
                <a:latin typeface="+mj-lt"/>
                <a:ea typeface="+mn-ea"/>
                <a:cs typeface="Lato Medium" panose="020F0602020204030203" pitchFamily="34" charset="0"/>
              </a:rPr>
              <a:pPr algn="r"/>
              <a:t>‹#›</a:t>
            </a:fld>
            <a:endParaRPr lang="en-US" sz="900" b="0" kern="1200" cap="none" dirty="0">
              <a:solidFill>
                <a:srgbClr val="000000"/>
              </a:solidFill>
              <a:latin typeface="+mj-lt"/>
              <a:ea typeface="+mn-ea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1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686903"/>
            <a:ext cx="9144000" cy="24565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25"/>
            <a:ext cx="9144000" cy="196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 userDrawn="1">
            <p:ph type="title" hasCustomPrompt="1"/>
          </p:nvPr>
        </p:nvSpPr>
        <p:spPr>
          <a:xfrm>
            <a:off x="5275939" y="519885"/>
            <a:ext cx="2778039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headline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53" y="372538"/>
            <a:ext cx="2802762" cy="4575570"/>
          </a:xfrm>
          <a:prstGeom prst="rect">
            <a:avLst/>
          </a:prstGeom>
          <a:effectLst/>
        </p:spPr>
      </p:pic>
      <p:sp>
        <p:nvSpPr>
          <p:cNvPr id="1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434959" y="981293"/>
            <a:ext cx="1910850" cy="3362998"/>
          </a:xfrm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75" y="4909121"/>
            <a:ext cx="2215012" cy="52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B92AAE-7BB9-409B-A77C-970BB4C285FA}"/>
              </a:ext>
            </a:extLst>
          </p:cNvPr>
          <p:cNvSpPr txBox="1"/>
          <p:nvPr userDrawn="1"/>
        </p:nvSpPr>
        <p:spPr>
          <a:xfrm>
            <a:off x="8346752" y="4826953"/>
            <a:ext cx="494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C6B3A31-DE8F-4705-ADAE-B66C3479EE3B}" type="slidenum">
              <a:rPr lang="en-US" sz="900" b="0" kern="1200" cap="none" smtClean="0">
                <a:solidFill>
                  <a:srgbClr val="000000"/>
                </a:solidFill>
                <a:latin typeface="+mj-lt"/>
                <a:ea typeface="+mn-ea"/>
                <a:cs typeface="Lato Medium" panose="020F0602020204030203" pitchFamily="34" charset="0"/>
              </a:rPr>
              <a:pPr algn="r"/>
              <a:t>‹#›</a:t>
            </a:fld>
            <a:endParaRPr lang="en-US" sz="900" b="0" kern="1200" cap="none" dirty="0">
              <a:solidFill>
                <a:srgbClr val="000000"/>
              </a:solidFill>
              <a:latin typeface="+mj-lt"/>
              <a:ea typeface="+mn-ea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B92AAE-7BB9-409B-A77C-970BB4C285FA}"/>
              </a:ext>
            </a:extLst>
          </p:cNvPr>
          <p:cNvSpPr txBox="1"/>
          <p:nvPr userDrawn="1"/>
        </p:nvSpPr>
        <p:spPr>
          <a:xfrm>
            <a:off x="8346752" y="4826953"/>
            <a:ext cx="494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C6B3A31-DE8F-4705-ADAE-B66C3479EE3B}" type="slidenum">
              <a:rPr lang="en-US" sz="900" b="0" kern="1200" cap="none" smtClean="0">
                <a:solidFill>
                  <a:srgbClr val="000000"/>
                </a:solidFill>
                <a:latin typeface="+mj-lt"/>
                <a:ea typeface="+mn-ea"/>
                <a:cs typeface="Lato Medium" panose="020F0602020204030203" pitchFamily="34" charset="0"/>
              </a:rPr>
              <a:pPr algn="r"/>
              <a:t>‹#›</a:t>
            </a:fld>
            <a:endParaRPr lang="en-US" sz="900" b="0" kern="1200" cap="none" dirty="0">
              <a:solidFill>
                <a:srgbClr val="000000"/>
              </a:solidFill>
              <a:latin typeface="+mj-lt"/>
              <a:ea typeface="+mn-ea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3" b="15333"/>
          <a:stretch/>
        </p:blipFill>
        <p:spPr>
          <a:xfrm>
            <a:off x="0" y="0"/>
            <a:ext cx="9226062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226062" cy="5143500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889956"/>
            <a:ext cx="8535988" cy="997196"/>
          </a:xfrm>
        </p:spPr>
        <p:txBody>
          <a:bodyPr wrap="square" anchor="b">
            <a:spAutoFit/>
          </a:bodyPr>
          <a:lstStyle>
            <a:lvl1pPr algn="ctr">
              <a:lnSpc>
                <a:spcPct val="90000"/>
              </a:lnSpc>
              <a:defRPr sz="7200" b="1" i="0">
                <a:solidFill>
                  <a:schemeClr val="accent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Thank You Title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2126765"/>
            <a:ext cx="8535988" cy="369332"/>
          </a:xfr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400" i="1" baseline="0">
                <a:solidFill>
                  <a:schemeClr val="accent5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Optional thank you message.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81351" y="3273632"/>
            <a:ext cx="7384474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600" b="0" spc="0" baseline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contact info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27469" y="4656193"/>
            <a:ext cx="857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kern="1200" dirty="0">
                <a:solidFill>
                  <a:srgbClr val="7EA9D0"/>
                </a:solidFill>
                <a:latin typeface="+mj-lt"/>
                <a:ea typeface="+mn-ea"/>
                <a:cs typeface="+mn-cs"/>
              </a:rPr>
              <a:t>All material in this presentation, including text and</a:t>
            </a:r>
            <a:r>
              <a:rPr lang="en-US" sz="900" b="0" i="1" kern="1200" baseline="0" dirty="0">
                <a:solidFill>
                  <a:srgbClr val="7EA9D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900" b="0" i="1" kern="1200" dirty="0">
                <a:solidFill>
                  <a:srgbClr val="7EA9D0"/>
                </a:solidFill>
                <a:latin typeface="+mj-lt"/>
                <a:ea typeface="+mn-ea"/>
                <a:cs typeface="+mn-cs"/>
              </a:rPr>
              <a:t>images, is the property of RNL. Permission is required to reproduce information.</a:t>
            </a:r>
          </a:p>
          <a:p>
            <a:pPr algn="ctr"/>
            <a:endParaRPr lang="en-US" sz="9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49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304800" y="847420"/>
            <a:ext cx="853598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 i="1" spc="0" baseline="0">
                <a:solidFill>
                  <a:schemeClr val="accent3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6"/>
          </p:nvPr>
        </p:nvSpPr>
        <p:spPr>
          <a:xfrm>
            <a:off x="304800" y="1402079"/>
            <a:ext cx="8535988" cy="3074823"/>
          </a:xfrm>
        </p:spPr>
        <p:txBody>
          <a:bodyPr/>
          <a:lstStyle>
            <a:lvl1pPr marL="342900" indent="-342900">
              <a:defRPr lang="en-US" sz="20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57250" indent="-457200">
              <a:defRPr lang="en-US" sz="18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342900">
              <a:defRPr lang="en-US" sz="1600" kern="120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8613" indent="-342900">
              <a:defRPr lang="en-US" sz="1400" kern="120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1513" indent="-342900">
              <a:defRPr lang="en-US" sz="12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7338" lvl="0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87338" lvl="1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87338" lvl="2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87338" lvl="3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87338" lvl="4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26294"/>
            <a:ext cx="8535988" cy="430887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325"/>
            <a:ext cx="9144000" cy="196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304894" y="847420"/>
            <a:ext cx="413266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 i="1" spc="0" baseline="0">
                <a:solidFill>
                  <a:schemeClr val="accent3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34"/>
          </p:nvPr>
        </p:nvSpPr>
        <p:spPr>
          <a:xfrm>
            <a:off x="304800" y="1402080"/>
            <a:ext cx="4138676" cy="3078243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20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5750">
              <a:defRPr lang="en-US" sz="1600" kern="1200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kern="1200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7338" lvl="0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87338" lvl="1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87338" lvl="2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87338" lvl="3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87338" lvl="4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35"/>
          </p:nvPr>
        </p:nvSpPr>
        <p:spPr>
          <a:xfrm>
            <a:off x="4702112" y="1402080"/>
            <a:ext cx="4138676" cy="3078243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20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5750">
              <a:defRPr lang="en-US" sz="1600" kern="1200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kern="1200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7338" lvl="0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87338" lvl="1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87338" lvl="2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87338" lvl="3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87338" lvl="4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04800" y="326295"/>
            <a:ext cx="8535988" cy="43088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11" name="Text Placeholder 55"/>
          <p:cNvSpPr>
            <a:spLocks noGrp="1"/>
          </p:cNvSpPr>
          <p:nvPr>
            <p:ph type="body" sz="quarter" idx="37" hasCustomPrompt="1"/>
          </p:nvPr>
        </p:nvSpPr>
        <p:spPr>
          <a:xfrm>
            <a:off x="4706445" y="847420"/>
            <a:ext cx="41326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 i="1" spc="0" baseline="0">
                <a:solidFill>
                  <a:schemeClr val="accent3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325"/>
            <a:ext cx="9144000" cy="196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9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11454" y="304800"/>
            <a:ext cx="1529347" cy="505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34"/>
          </p:nvPr>
        </p:nvSpPr>
        <p:spPr>
          <a:xfrm>
            <a:off x="304800" y="969817"/>
            <a:ext cx="4705604" cy="3514921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20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5750">
              <a:defRPr lang="en-US" sz="1600" kern="1200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kern="1200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7338" lvl="0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87338" lvl="1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87338" lvl="2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87338" lvl="3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87338" lvl="4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12664" y="197511"/>
            <a:ext cx="3831336" cy="4945989"/>
          </a:xfrm>
          <a:prstGeom prst="rect">
            <a:avLst/>
          </a:prstGeom>
        </p:spPr>
        <p:txBody>
          <a:bodyPr vert="horz" lIns="91440" tIns="45720" rIns="91440" bIns="640080" rtlCol="0" anchor="ctr">
            <a:normAutofit/>
          </a:bodyPr>
          <a:lstStyle>
            <a:lvl1pPr marL="342900" indent="-342900" algn="ctr">
              <a:buFont typeface="Arial" panose="020B0604020202020204" pitchFamily="34" charset="0"/>
              <a:buChar char="•"/>
              <a:defRPr lang="en-US" baseline="0" dirty="0"/>
            </a:lvl1pPr>
          </a:lstStyle>
          <a:p>
            <a:pPr lvl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04801" y="326295"/>
            <a:ext cx="4711952" cy="43088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325"/>
            <a:ext cx="9144000" cy="196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411454" y="304800"/>
            <a:ext cx="1529347" cy="505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34"/>
          </p:nvPr>
        </p:nvSpPr>
        <p:spPr>
          <a:xfrm>
            <a:off x="4135184" y="969818"/>
            <a:ext cx="4705604" cy="3510504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20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5750">
              <a:defRPr lang="en-US" sz="1600" kern="1200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kern="1200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7338" lvl="0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87338" lvl="1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87338" lvl="2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87338" lvl="3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87338" lvl="4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97510"/>
            <a:ext cx="3831336" cy="4945990"/>
          </a:xfrm>
          <a:prstGeom prst="rect">
            <a:avLst/>
          </a:prstGeom>
        </p:spPr>
        <p:txBody>
          <a:bodyPr vert="horz" lIns="91440" tIns="45720" rIns="91440" bIns="640080" rtlCol="0" anchor="ctr">
            <a:normAutofit/>
          </a:bodyPr>
          <a:lstStyle>
            <a:lvl1pPr algn="ctr">
              <a:defRPr lang="en-US" baseline="0" dirty="0"/>
            </a:lvl1pPr>
          </a:lstStyle>
          <a:p>
            <a:pPr lvl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39614" y="326295"/>
            <a:ext cx="4699504" cy="43088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325"/>
            <a:ext cx="9144000" cy="196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25"/>
            <a:ext cx="9144000" cy="196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26"/>
            <a:ext cx="9144000" cy="109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23444"/>
            <a:ext cx="8535988" cy="430887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0" y="1093880"/>
            <a:ext cx="9144000" cy="477318"/>
          </a:xfrm>
          <a:prstGeom prst="rect">
            <a:avLst/>
          </a:prstGeom>
          <a:solidFill>
            <a:schemeClr val="accent3"/>
          </a:solidFill>
        </p:spPr>
        <p:txBody>
          <a:bodyPr wrap="square" lIns="365760" tIns="0" rIns="365760" bIns="0" anchor="ctr">
            <a:normAutofit/>
          </a:bodyPr>
          <a:lstStyle>
            <a:lvl1pPr marL="0" algn="l">
              <a:lnSpc>
                <a:spcPct val="120000"/>
              </a:lnSpc>
              <a:buNone/>
              <a:defRPr sz="2400" b="1" i="1" baseline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8492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93042"/>
            <a:ext cx="8535988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lvl="0" indent="0" algn="l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8240"/>
            <a:ext cx="8535988" cy="3340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7338" lvl="0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87338" lvl="1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87338" lvl="2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87338" lvl="3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87338" lvl="4" indent="-28733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8" y="4658961"/>
            <a:ext cx="492590" cy="3988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B92AAE-7BB9-409B-A77C-970BB4C285FA}"/>
              </a:ext>
            </a:extLst>
          </p:cNvPr>
          <p:cNvSpPr txBox="1"/>
          <p:nvPr userDrawn="1"/>
        </p:nvSpPr>
        <p:spPr>
          <a:xfrm>
            <a:off x="8346752" y="4826953"/>
            <a:ext cx="494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C6B3A31-DE8F-4705-ADAE-B66C3479EE3B}" type="slidenum">
              <a:rPr lang="en-US" sz="900" b="0" kern="1200" cap="none" smtClean="0">
                <a:solidFill>
                  <a:srgbClr val="000000"/>
                </a:solidFill>
                <a:latin typeface="+mj-lt"/>
                <a:ea typeface="+mn-ea"/>
                <a:cs typeface="Lato Medium" panose="020F0602020204030203" pitchFamily="34" charset="0"/>
              </a:rPr>
              <a:pPr algn="r"/>
              <a:t>‹#›</a:t>
            </a:fld>
            <a:endParaRPr lang="en-US" sz="900" b="0" kern="1200" cap="none" dirty="0">
              <a:solidFill>
                <a:srgbClr val="000000"/>
              </a:solidFill>
              <a:latin typeface="+mj-lt"/>
              <a:ea typeface="+mn-ea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1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04" r:id="rId3"/>
    <p:sldLayoutId id="2147483675" r:id="rId4"/>
    <p:sldLayoutId id="2147483676" r:id="rId5"/>
    <p:sldLayoutId id="2147483677" r:id="rId6"/>
    <p:sldLayoutId id="2147483678" r:id="rId7"/>
    <p:sldLayoutId id="2147483681" r:id="rId8"/>
    <p:sldLayoutId id="2147483691" r:id="rId9"/>
    <p:sldLayoutId id="2147483688" r:id="rId10"/>
    <p:sldLayoutId id="2147483683" r:id="rId11"/>
    <p:sldLayoutId id="2147483685" r:id="rId12"/>
    <p:sldLayoutId id="2147483661" r:id="rId13"/>
    <p:sldLayoutId id="2147483716" r:id="rId14"/>
    <p:sldLayoutId id="2147483717" r:id="rId15"/>
    <p:sldLayoutId id="2147483662" r:id="rId16"/>
    <p:sldLayoutId id="2147483697" r:id="rId17"/>
    <p:sldLayoutId id="2147483698" r:id="rId18"/>
    <p:sldLayoutId id="2147483667" r:id="rId19"/>
    <p:sldLayoutId id="2147483719" r:id="rId20"/>
    <p:sldLayoutId id="2147483666" r:id="rId21"/>
    <p:sldLayoutId id="2147483718" r:id="rId22"/>
    <p:sldLayoutId id="2147483668" r:id="rId23"/>
    <p:sldLayoutId id="2147483713" r:id="rId24"/>
    <p:sldLayoutId id="2147483711" r:id="rId25"/>
    <p:sldLayoutId id="2147483712" r:id="rId26"/>
    <p:sldLayoutId id="2147483684" r:id="rId27"/>
    <p:sldLayoutId id="2147483687" r:id="rId28"/>
    <p:sldLayoutId id="2147483670" r:id="rId29"/>
    <p:sldLayoutId id="2147483671" r:id="rId30"/>
    <p:sldLayoutId id="2147483672" r:id="rId31"/>
    <p:sldLayoutId id="2147483673" r:id="rId32"/>
    <p:sldLayoutId id="2147483690" r:id="rId33"/>
    <p:sldLayoutId id="2147483720" r:id="rId34"/>
    <p:sldLayoutId id="2147483721" r:id="rId35"/>
    <p:sldLayoutId id="2147483682" r:id="rId36"/>
    <p:sldLayoutId id="2147483686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2800" b="1" kern="1200" cap="none" baseline="0" dirty="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Clr>
          <a:schemeClr val="accent3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857250" indent="-457200" algn="l" defTabSz="914400" rtl="0" eaLnBrk="1" latinLnBrk="0" hangingPunct="1"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lang="en-US" sz="1600" kern="1200" dirty="0" smtClean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200150" indent="-342900" algn="l" defTabSz="914400" rtl="0" eaLnBrk="1" latinLnBrk="0" hangingPunct="1"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lang="en-US" sz="1400" kern="1200" baseline="0" dirty="0" smtClean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598613" indent="-3429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lang="en-US" sz="1200" kern="1200" baseline="0" dirty="0" smtClean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941513" indent="-3429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»"/>
        <a:defRPr lang="en-US" sz="1100" kern="1200" dirty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F0190EB-E341-57E9-7DEF-809DF12BFF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14124" r="1892" b="18802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4" name="Picture 3" descr="Schematic&#10;&#10;Description automatically generated">
            <a:extLst>
              <a:ext uri="{FF2B5EF4-FFF2-40B4-BE49-F238E27FC236}">
                <a16:creationId xmlns:a16="http://schemas.microsoft.com/office/drawing/2014/main" id="{CAF667A5-533D-A9F6-44B6-57588CA73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-833952"/>
            <a:ext cx="2902657" cy="3789255"/>
          </a:xfrm>
          <a:prstGeom prst="rect">
            <a:avLst/>
          </a:prstGeom>
        </p:spPr>
      </p:pic>
      <p:grpSp>
        <p:nvGrpSpPr>
          <p:cNvPr id="2" name="Graphic 3">
            <a:extLst>
              <a:ext uri="{FF2B5EF4-FFF2-40B4-BE49-F238E27FC236}">
                <a16:creationId xmlns:a16="http://schemas.microsoft.com/office/drawing/2014/main" id="{3F5CDC64-A4B6-1014-F603-80FFABE113C0}"/>
              </a:ext>
            </a:extLst>
          </p:cNvPr>
          <p:cNvGrpSpPr/>
          <p:nvPr/>
        </p:nvGrpSpPr>
        <p:grpSpPr>
          <a:xfrm>
            <a:off x="241663" y="4712090"/>
            <a:ext cx="808968" cy="164295"/>
            <a:chOff x="4427266" y="2077895"/>
            <a:chExt cx="1949096" cy="395846"/>
          </a:xfrm>
          <a:solidFill>
            <a:srgbClr val="002D5C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974F669-0301-A77D-9BEE-CDB90FB9ADD5}"/>
                </a:ext>
              </a:extLst>
            </p:cNvPr>
            <p:cNvSpPr/>
            <p:nvPr/>
          </p:nvSpPr>
          <p:spPr>
            <a:xfrm>
              <a:off x="4427266" y="2083830"/>
              <a:ext cx="373930" cy="383062"/>
            </a:xfrm>
            <a:custGeom>
              <a:avLst/>
              <a:gdLst>
                <a:gd name="connsiteX0" fmla="*/ 0 w 373930"/>
                <a:gd name="connsiteY0" fmla="*/ 0 h 383062"/>
                <a:gd name="connsiteX1" fmla="*/ 187194 w 373930"/>
                <a:gd name="connsiteY1" fmla="*/ 0 h 383062"/>
                <a:gd name="connsiteX2" fmla="*/ 325078 w 373930"/>
                <a:gd name="connsiteY2" fmla="*/ 43831 h 383062"/>
                <a:gd name="connsiteX3" fmla="*/ 360234 w 373930"/>
                <a:gd name="connsiteY3" fmla="*/ 134688 h 383062"/>
                <a:gd name="connsiteX4" fmla="*/ 360234 w 373930"/>
                <a:gd name="connsiteY4" fmla="*/ 135601 h 383062"/>
                <a:gd name="connsiteX5" fmla="*/ 284443 w 373930"/>
                <a:gd name="connsiteY5" fmla="*/ 252940 h 383062"/>
                <a:gd name="connsiteX6" fmla="*/ 373931 w 373930"/>
                <a:gd name="connsiteY6" fmla="*/ 383062 h 383062"/>
                <a:gd name="connsiteX7" fmla="*/ 227828 w 373930"/>
                <a:gd name="connsiteY7" fmla="*/ 383062 h 383062"/>
                <a:gd name="connsiteX8" fmla="*/ 155690 w 373930"/>
                <a:gd name="connsiteY8" fmla="*/ 273485 h 383062"/>
                <a:gd name="connsiteX9" fmla="*/ 128296 w 373930"/>
                <a:gd name="connsiteY9" fmla="*/ 273485 h 383062"/>
                <a:gd name="connsiteX10" fmla="*/ 128296 w 373930"/>
                <a:gd name="connsiteY10" fmla="*/ 383062 h 383062"/>
                <a:gd name="connsiteX11" fmla="*/ 0 w 373930"/>
                <a:gd name="connsiteY11" fmla="*/ 383062 h 383062"/>
                <a:gd name="connsiteX12" fmla="*/ 0 w 373930"/>
                <a:gd name="connsiteY12" fmla="*/ 0 h 383062"/>
                <a:gd name="connsiteX13" fmla="*/ 183541 w 373930"/>
                <a:gd name="connsiteY13" fmla="*/ 182171 h 383062"/>
                <a:gd name="connsiteX14" fmla="*/ 232851 w 373930"/>
                <a:gd name="connsiteY14" fmla="*/ 144733 h 383062"/>
                <a:gd name="connsiteX15" fmla="*/ 232851 w 373930"/>
                <a:gd name="connsiteY15" fmla="*/ 143820 h 383062"/>
                <a:gd name="connsiteX16" fmla="*/ 183998 w 373930"/>
                <a:gd name="connsiteY16" fmla="*/ 107294 h 383062"/>
                <a:gd name="connsiteX17" fmla="*/ 128296 w 373930"/>
                <a:gd name="connsiteY17" fmla="*/ 107294 h 383062"/>
                <a:gd name="connsiteX18" fmla="*/ 128296 w 373930"/>
                <a:gd name="connsiteY18" fmla="*/ 182171 h 383062"/>
                <a:gd name="connsiteX19" fmla="*/ 183541 w 373930"/>
                <a:gd name="connsiteY19" fmla="*/ 182171 h 38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3930" h="383062">
                  <a:moveTo>
                    <a:pt x="0" y="0"/>
                  </a:moveTo>
                  <a:lnTo>
                    <a:pt x="187194" y="0"/>
                  </a:lnTo>
                  <a:cubicBezTo>
                    <a:pt x="255223" y="0"/>
                    <a:pt x="298597" y="16893"/>
                    <a:pt x="325078" y="43831"/>
                  </a:cubicBezTo>
                  <a:cubicBezTo>
                    <a:pt x="347906" y="66659"/>
                    <a:pt x="360234" y="95423"/>
                    <a:pt x="360234" y="134688"/>
                  </a:cubicBezTo>
                  <a:lnTo>
                    <a:pt x="360234" y="135601"/>
                  </a:lnTo>
                  <a:cubicBezTo>
                    <a:pt x="360234" y="191303"/>
                    <a:pt x="331013" y="230111"/>
                    <a:pt x="284443" y="252940"/>
                  </a:cubicBezTo>
                  <a:lnTo>
                    <a:pt x="373931" y="383062"/>
                  </a:lnTo>
                  <a:lnTo>
                    <a:pt x="227828" y="383062"/>
                  </a:lnTo>
                  <a:lnTo>
                    <a:pt x="155690" y="273485"/>
                  </a:lnTo>
                  <a:lnTo>
                    <a:pt x="128296" y="273485"/>
                  </a:lnTo>
                  <a:lnTo>
                    <a:pt x="128296" y="383062"/>
                  </a:lnTo>
                  <a:lnTo>
                    <a:pt x="0" y="383062"/>
                  </a:lnTo>
                  <a:lnTo>
                    <a:pt x="0" y="0"/>
                  </a:lnTo>
                  <a:close/>
                  <a:moveTo>
                    <a:pt x="183541" y="182171"/>
                  </a:moveTo>
                  <a:cubicBezTo>
                    <a:pt x="214131" y="182171"/>
                    <a:pt x="232851" y="168474"/>
                    <a:pt x="232851" y="144733"/>
                  </a:cubicBezTo>
                  <a:lnTo>
                    <a:pt x="232851" y="143820"/>
                  </a:lnTo>
                  <a:cubicBezTo>
                    <a:pt x="232851" y="119165"/>
                    <a:pt x="213675" y="107294"/>
                    <a:pt x="183998" y="107294"/>
                  </a:cubicBezTo>
                  <a:lnTo>
                    <a:pt x="128296" y="107294"/>
                  </a:lnTo>
                  <a:lnTo>
                    <a:pt x="128296" y="182171"/>
                  </a:lnTo>
                  <a:lnTo>
                    <a:pt x="183541" y="182171"/>
                  </a:lnTo>
                  <a:close/>
                </a:path>
              </a:pathLst>
            </a:custGeom>
            <a:grpFill/>
            <a:ln w="45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34CD581-0EBC-FFC4-381D-DC118CF41FF7}"/>
                </a:ext>
              </a:extLst>
            </p:cNvPr>
            <p:cNvSpPr/>
            <p:nvPr/>
          </p:nvSpPr>
          <p:spPr>
            <a:xfrm>
              <a:off x="4819002" y="2083830"/>
              <a:ext cx="383518" cy="383518"/>
            </a:xfrm>
            <a:custGeom>
              <a:avLst/>
              <a:gdLst>
                <a:gd name="connsiteX0" fmla="*/ 0 w 383518"/>
                <a:gd name="connsiteY0" fmla="*/ 0 h 383518"/>
                <a:gd name="connsiteX1" fmla="*/ 120078 w 383518"/>
                <a:gd name="connsiteY1" fmla="*/ 0 h 383518"/>
                <a:gd name="connsiteX2" fmla="*/ 256592 w 383518"/>
                <a:gd name="connsiteY2" fmla="*/ 169387 h 383518"/>
                <a:gd name="connsiteX3" fmla="*/ 256592 w 383518"/>
                <a:gd name="connsiteY3" fmla="*/ 0 h 383518"/>
                <a:gd name="connsiteX4" fmla="*/ 383519 w 383518"/>
                <a:gd name="connsiteY4" fmla="*/ 0 h 383518"/>
                <a:gd name="connsiteX5" fmla="*/ 383519 w 383518"/>
                <a:gd name="connsiteY5" fmla="*/ 383519 h 383518"/>
                <a:gd name="connsiteX6" fmla="*/ 269833 w 383518"/>
                <a:gd name="connsiteY6" fmla="*/ 383519 h 383518"/>
                <a:gd name="connsiteX7" fmla="*/ 127383 w 383518"/>
                <a:gd name="connsiteY7" fmla="*/ 206826 h 383518"/>
                <a:gd name="connsiteX8" fmla="*/ 127383 w 383518"/>
                <a:gd name="connsiteY8" fmla="*/ 383519 h 383518"/>
                <a:gd name="connsiteX9" fmla="*/ 457 w 383518"/>
                <a:gd name="connsiteY9" fmla="*/ 383519 h 383518"/>
                <a:gd name="connsiteX10" fmla="*/ 457 w 383518"/>
                <a:gd name="connsiteY10" fmla="*/ 0 h 3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18" h="383518">
                  <a:moveTo>
                    <a:pt x="0" y="0"/>
                  </a:moveTo>
                  <a:lnTo>
                    <a:pt x="120078" y="0"/>
                  </a:lnTo>
                  <a:lnTo>
                    <a:pt x="256592" y="169387"/>
                  </a:lnTo>
                  <a:lnTo>
                    <a:pt x="256592" y="0"/>
                  </a:lnTo>
                  <a:lnTo>
                    <a:pt x="383519" y="0"/>
                  </a:lnTo>
                  <a:lnTo>
                    <a:pt x="383519" y="383519"/>
                  </a:lnTo>
                  <a:lnTo>
                    <a:pt x="269833" y="383519"/>
                  </a:lnTo>
                  <a:lnTo>
                    <a:pt x="127383" y="206826"/>
                  </a:lnTo>
                  <a:lnTo>
                    <a:pt x="127383" y="383519"/>
                  </a:lnTo>
                  <a:lnTo>
                    <a:pt x="457" y="383519"/>
                  </a:lnTo>
                  <a:lnTo>
                    <a:pt x="457" y="0"/>
                  </a:lnTo>
                  <a:close/>
                </a:path>
              </a:pathLst>
            </a:custGeom>
            <a:grpFill/>
            <a:ln w="45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E0ACCAC-82E8-C1D6-31F3-879F5FBECE60}"/>
                </a:ext>
              </a:extLst>
            </p:cNvPr>
            <p:cNvSpPr/>
            <p:nvPr/>
          </p:nvSpPr>
          <p:spPr>
            <a:xfrm>
              <a:off x="5246352" y="2083830"/>
              <a:ext cx="308641" cy="383518"/>
            </a:xfrm>
            <a:custGeom>
              <a:avLst/>
              <a:gdLst>
                <a:gd name="connsiteX0" fmla="*/ 0 w 308641"/>
                <a:gd name="connsiteY0" fmla="*/ 0 h 383518"/>
                <a:gd name="connsiteX1" fmla="*/ 128296 w 308641"/>
                <a:gd name="connsiteY1" fmla="*/ 0 h 383518"/>
                <a:gd name="connsiteX2" fmla="*/ 128296 w 308641"/>
                <a:gd name="connsiteY2" fmla="*/ 273942 h 383518"/>
                <a:gd name="connsiteX3" fmla="*/ 308641 w 308641"/>
                <a:gd name="connsiteY3" fmla="*/ 273942 h 383518"/>
                <a:gd name="connsiteX4" fmla="*/ 308641 w 308641"/>
                <a:gd name="connsiteY4" fmla="*/ 383519 h 383518"/>
                <a:gd name="connsiteX5" fmla="*/ 457 w 308641"/>
                <a:gd name="connsiteY5" fmla="*/ 383519 h 383518"/>
                <a:gd name="connsiteX6" fmla="*/ 457 w 308641"/>
                <a:gd name="connsiteY6" fmla="*/ 0 h 3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41" h="383518">
                  <a:moveTo>
                    <a:pt x="0" y="0"/>
                  </a:moveTo>
                  <a:lnTo>
                    <a:pt x="128296" y="0"/>
                  </a:lnTo>
                  <a:lnTo>
                    <a:pt x="128296" y="273942"/>
                  </a:lnTo>
                  <a:lnTo>
                    <a:pt x="308641" y="273942"/>
                  </a:lnTo>
                  <a:lnTo>
                    <a:pt x="308641" y="383519"/>
                  </a:lnTo>
                  <a:lnTo>
                    <a:pt x="457" y="383519"/>
                  </a:lnTo>
                  <a:lnTo>
                    <a:pt x="457" y="0"/>
                  </a:lnTo>
                  <a:close/>
                </a:path>
              </a:pathLst>
            </a:custGeom>
            <a:grpFill/>
            <a:ln w="45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594FC01-BCB4-D411-04EE-6E03A7844088}"/>
                </a:ext>
              </a:extLst>
            </p:cNvPr>
            <p:cNvSpPr/>
            <p:nvPr/>
          </p:nvSpPr>
          <p:spPr>
            <a:xfrm>
              <a:off x="5617999" y="2083830"/>
              <a:ext cx="318685" cy="383518"/>
            </a:xfrm>
            <a:custGeom>
              <a:avLst/>
              <a:gdLst>
                <a:gd name="connsiteX0" fmla="*/ 0 w 318685"/>
                <a:gd name="connsiteY0" fmla="*/ 0 h 383518"/>
                <a:gd name="connsiteX1" fmla="*/ 26938 w 318685"/>
                <a:gd name="connsiteY1" fmla="*/ 0 h 383518"/>
                <a:gd name="connsiteX2" fmla="*/ 291291 w 318685"/>
                <a:gd name="connsiteY2" fmla="*/ 333296 h 383518"/>
                <a:gd name="connsiteX3" fmla="*/ 291291 w 318685"/>
                <a:gd name="connsiteY3" fmla="*/ 0 h 383518"/>
                <a:gd name="connsiteX4" fmla="*/ 318686 w 318685"/>
                <a:gd name="connsiteY4" fmla="*/ 0 h 383518"/>
                <a:gd name="connsiteX5" fmla="*/ 318686 w 318685"/>
                <a:gd name="connsiteY5" fmla="*/ 383519 h 383518"/>
                <a:gd name="connsiteX6" fmla="*/ 297227 w 318685"/>
                <a:gd name="connsiteY6" fmla="*/ 383519 h 383518"/>
                <a:gd name="connsiteX7" fmla="*/ 27394 w 318685"/>
                <a:gd name="connsiteY7" fmla="*/ 42918 h 383518"/>
                <a:gd name="connsiteX8" fmla="*/ 27394 w 318685"/>
                <a:gd name="connsiteY8" fmla="*/ 383519 h 383518"/>
                <a:gd name="connsiteX9" fmla="*/ 0 w 318685"/>
                <a:gd name="connsiteY9" fmla="*/ 383519 h 383518"/>
                <a:gd name="connsiteX10" fmla="*/ 0 w 318685"/>
                <a:gd name="connsiteY10" fmla="*/ 0 h 3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685" h="383518">
                  <a:moveTo>
                    <a:pt x="0" y="0"/>
                  </a:moveTo>
                  <a:lnTo>
                    <a:pt x="26938" y="0"/>
                  </a:lnTo>
                  <a:lnTo>
                    <a:pt x="291291" y="333296"/>
                  </a:lnTo>
                  <a:lnTo>
                    <a:pt x="291291" y="0"/>
                  </a:lnTo>
                  <a:lnTo>
                    <a:pt x="318686" y="0"/>
                  </a:lnTo>
                  <a:lnTo>
                    <a:pt x="318686" y="383519"/>
                  </a:lnTo>
                  <a:lnTo>
                    <a:pt x="297227" y="383519"/>
                  </a:lnTo>
                  <a:lnTo>
                    <a:pt x="27394" y="42918"/>
                  </a:lnTo>
                  <a:lnTo>
                    <a:pt x="27394" y="383519"/>
                  </a:lnTo>
                  <a:lnTo>
                    <a:pt x="0" y="3835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5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9311DB0-C526-261C-F581-56F52D149BAE}"/>
                </a:ext>
              </a:extLst>
            </p:cNvPr>
            <p:cNvSpPr/>
            <p:nvPr/>
          </p:nvSpPr>
          <p:spPr>
            <a:xfrm>
              <a:off x="6033478" y="2077895"/>
              <a:ext cx="342883" cy="395846"/>
            </a:xfrm>
            <a:custGeom>
              <a:avLst/>
              <a:gdLst>
                <a:gd name="connsiteX0" fmla="*/ 0 w 342883"/>
                <a:gd name="connsiteY0" fmla="*/ 199065 h 395846"/>
                <a:gd name="connsiteX1" fmla="*/ 0 w 342883"/>
                <a:gd name="connsiteY1" fmla="*/ 198151 h 395846"/>
                <a:gd name="connsiteX2" fmla="*/ 191759 w 342883"/>
                <a:gd name="connsiteY2" fmla="*/ 0 h 395846"/>
                <a:gd name="connsiteX3" fmla="*/ 340601 w 342883"/>
                <a:gd name="connsiteY3" fmla="*/ 61180 h 395846"/>
                <a:gd name="connsiteX4" fmla="*/ 320512 w 342883"/>
                <a:gd name="connsiteY4" fmla="*/ 82183 h 395846"/>
                <a:gd name="connsiteX5" fmla="*/ 191303 w 342883"/>
                <a:gd name="connsiteY5" fmla="*/ 25568 h 395846"/>
                <a:gd name="connsiteX6" fmla="*/ 29677 w 342883"/>
                <a:gd name="connsiteY6" fmla="*/ 196782 h 395846"/>
                <a:gd name="connsiteX7" fmla="*/ 29677 w 342883"/>
                <a:gd name="connsiteY7" fmla="*/ 197695 h 395846"/>
                <a:gd name="connsiteX8" fmla="*/ 191759 w 342883"/>
                <a:gd name="connsiteY8" fmla="*/ 370278 h 395846"/>
                <a:gd name="connsiteX9" fmla="*/ 323708 w 342883"/>
                <a:gd name="connsiteY9" fmla="*/ 310468 h 395846"/>
                <a:gd name="connsiteX10" fmla="*/ 342884 w 342883"/>
                <a:gd name="connsiteY10" fmla="*/ 329187 h 395846"/>
                <a:gd name="connsiteX11" fmla="*/ 190846 w 342883"/>
                <a:gd name="connsiteY11" fmla="*/ 395846 h 395846"/>
                <a:gd name="connsiteX12" fmla="*/ 456 w 342883"/>
                <a:gd name="connsiteY12" fmla="*/ 198608 h 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883" h="395846">
                  <a:moveTo>
                    <a:pt x="0" y="199065"/>
                  </a:moveTo>
                  <a:lnTo>
                    <a:pt x="0" y="198151"/>
                  </a:lnTo>
                  <a:cubicBezTo>
                    <a:pt x="0" y="89944"/>
                    <a:pt x="80813" y="0"/>
                    <a:pt x="191759" y="0"/>
                  </a:cubicBezTo>
                  <a:cubicBezTo>
                    <a:pt x="260245" y="0"/>
                    <a:pt x="301336" y="25111"/>
                    <a:pt x="340601" y="61180"/>
                  </a:cubicBezTo>
                  <a:lnTo>
                    <a:pt x="320512" y="82183"/>
                  </a:lnTo>
                  <a:cubicBezTo>
                    <a:pt x="287182" y="49766"/>
                    <a:pt x="248831" y="25568"/>
                    <a:pt x="191303" y="25568"/>
                  </a:cubicBezTo>
                  <a:cubicBezTo>
                    <a:pt x="99076" y="25568"/>
                    <a:pt x="29677" y="100445"/>
                    <a:pt x="29677" y="196782"/>
                  </a:cubicBezTo>
                  <a:lnTo>
                    <a:pt x="29677" y="197695"/>
                  </a:lnTo>
                  <a:cubicBezTo>
                    <a:pt x="29677" y="294488"/>
                    <a:pt x="100445" y="370278"/>
                    <a:pt x="191759" y="370278"/>
                  </a:cubicBezTo>
                  <a:cubicBezTo>
                    <a:pt x="247004" y="370278"/>
                    <a:pt x="284899" y="348819"/>
                    <a:pt x="323708" y="310468"/>
                  </a:cubicBezTo>
                  <a:lnTo>
                    <a:pt x="342884" y="329187"/>
                  </a:lnTo>
                  <a:cubicBezTo>
                    <a:pt x="302249" y="369365"/>
                    <a:pt x="258418" y="395846"/>
                    <a:pt x="190846" y="395846"/>
                  </a:cubicBezTo>
                  <a:cubicBezTo>
                    <a:pt x="81269" y="395846"/>
                    <a:pt x="456" y="308641"/>
                    <a:pt x="456" y="198608"/>
                  </a:cubicBezTo>
                  <a:close/>
                </a:path>
              </a:pathLst>
            </a:custGeom>
            <a:grpFill/>
            <a:ln w="45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302FE56-5905-CECC-991F-02C1E4F66D0E}"/>
              </a:ext>
            </a:extLst>
          </p:cNvPr>
          <p:cNvSpPr txBox="1"/>
          <p:nvPr/>
        </p:nvSpPr>
        <p:spPr>
          <a:xfrm>
            <a:off x="3264858" y="2955303"/>
            <a:ext cx="1586686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C4C61F-CB1A-F8B8-F2DD-66BE0C78FFFF}"/>
              </a:ext>
            </a:extLst>
          </p:cNvPr>
          <p:cNvSpPr txBox="1"/>
          <p:nvPr/>
        </p:nvSpPr>
        <p:spPr>
          <a:xfrm>
            <a:off x="3264858" y="2571750"/>
            <a:ext cx="484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Speaker 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FCF695-6F32-91C9-A733-C99FB3847748}"/>
              </a:ext>
            </a:extLst>
          </p:cNvPr>
          <p:cNvSpPr txBox="1"/>
          <p:nvPr/>
        </p:nvSpPr>
        <p:spPr>
          <a:xfrm>
            <a:off x="3264858" y="561154"/>
            <a:ext cx="466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Session Title</a:t>
            </a:r>
          </a:p>
        </p:txBody>
      </p:sp>
    </p:spTree>
    <p:extLst>
      <p:ext uri="{BB962C8B-B14F-4D97-AF65-F5344CB8AC3E}">
        <p14:creationId xmlns:p14="http://schemas.microsoft.com/office/powerpoint/2010/main" val="11466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45">
      <a:dk1>
        <a:srgbClr val="002D5C"/>
      </a:dk1>
      <a:lt1>
        <a:srgbClr val="FFFFFF"/>
      </a:lt1>
      <a:dk2>
        <a:srgbClr val="5B6770"/>
      </a:dk2>
      <a:lt2>
        <a:srgbClr val="DBD9D6"/>
      </a:lt2>
      <a:accent1>
        <a:srgbClr val="002D5C"/>
      </a:accent1>
      <a:accent2>
        <a:srgbClr val="C3D600"/>
      </a:accent2>
      <a:accent3>
        <a:srgbClr val="0071CE"/>
      </a:accent3>
      <a:accent4>
        <a:srgbClr val="898BB4"/>
      </a:accent4>
      <a:accent5>
        <a:srgbClr val="EDAA00"/>
      </a:accent5>
      <a:accent6>
        <a:srgbClr val="802245"/>
      </a:accent6>
      <a:hlink>
        <a:srgbClr val="0071CE"/>
      </a:hlink>
      <a:folHlink>
        <a:srgbClr val="0071CE"/>
      </a:folHlink>
    </a:clrScheme>
    <a:fontScheme name="Custom 165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NL_PPT_Template_Widescreen.pptx" id="{0842E361-7D8B-4164-B12D-187244187D65}" vid="{ED6EF8FF-ED4C-46B9-90AE-E1AE9E8C6E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RNL_PPT_Template_Widescreen_0819</Template>
  <TotalTime>399</TotalTime>
  <Words>5</Words>
  <Application>Microsoft Office PowerPoint</Application>
  <PresentationFormat>On-screen Show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Century Gothic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J. Perry</dc:creator>
  <cp:lastModifiedBy>Michael A. Zuppa</cp:lastModifiedBy>
  <cp:revision>4</cp:revision>
  <dcterms:created xsi:type="dcterms:W3CDTF">2023-04-19T17:04:30Z</dcterms:created>
  <dcterms:modified xsi:type="dcterms:W3CDTF">2023-05-17T21:20:29Z</dcterms:modified>
</cp:coreProperties>
</file>