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96" r:id="rId2"/>
    <p:sldId id="392" r:id="rId3"/>
    <p:sldId id="393" r:id="rId4"/>
    <p:sldId id="398" r:id="rId5"/>
    <p:sldId id="397" r:id="rId6"/>
    <p:sldId id="399" r:id="rId7"/>
    <p:sldId id="400" r:id="rId8"/>
    <p:sldId id="401" r:id="rId9"/>
    <p:sldId id="402" r:id="rId10"/>
    <p:sldId id="403" r:id="rId11"/>
    <p:sldId id="404" r:id="rId12"/>
    <p:sldId id="405" r:id="rId13"/>
    <p:sldId id="406" r:id="rId14"/>
    <p:sldId id="407" r:id="rId15"/>
    <p:sldId id="408" r:id="rId16"/>
    <p:sldId id="409" r:id="rId17"/>
    <p:sldId id="410" r:id="rId18"/>
    <p:sldId id="411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1">
          <p15:clr>
            <a:srgbClr val="A4A3A4"/>
          </p15:clr>
        </p15:guide>
        <p15:guide id="2" pos="233">
          <p15:clr>
            <a:srgbClr val="A4A3A4"/>
          </p15:clr>
        </p15:guide>
        <p15:guide id="3" pos="5528">
          <p15:clr>
            <a:srgbClr val="A4A3A4"/>
          </p15:clr>
        </p15:guide>
        <p15:guide id="4" pos="2881">
          <p15:clr>
            <a:srgbClr val="A4A3A4"/>
          </p15:clr>
        </p15:guide>
        <p15:guide id="5" orient="horz" pos="2933">
          <p15:clr>
            <a:srgbClr val="A4A3A4"/>
          </p15:clr>
        </p15:guide>
        <p15:guide id="6" orient="horz" pos="657">
          <p15:clr>
            <a:srgbClr val="A4A3A4"/>
          </p15:clr>
        </p15:guide>
        <p15:guide id="7" pos="192">
          <p15:clr>
            <a:srgbClr val="A4A3A4"/>
          </p15:clr>
        </p15:guide>
        <p15:guide id="8" pos="55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559B"/>
    <a:srgbClr val="0071CE"/>
    <a:srgbClr val="99CCFF"/>
    <a:srgbClr val="002D5C"/>
    <a:srgbClr val="EDAA00"/>
    <a:srgbClr val="FFFFFF"/>
    <a:srgbClr val="7EA9D0"/>
    <a:srgbClr val="3E78AC"/>
    <a:srgbClr val="305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9661" autoAdjust="0"/>
  </p:normalViewPr>
  <p:slideViewPr>
    <p:cSldViewPr snapToGrid="0" showGuides="1">
      <p:cViewPr varScale="1">
        <p:scale>
          <a:sx n="113" d="100"/>
          <a:sy n="113" d="100"/>
        </p:scale>
        <p:origin x="614" y="29"/>
      </p:cViewPr>
      <p:guideLst>
        <p:guide orient="horz" pos="3911"/>
        <p:guide pos="233"/>
        <p:guide pos="5528"/>
        <p:guide pos="2881"/>
        <p:guide orient="horz" pos="2933"/>
        <p:guide orient="horz" pos="657"/>
        <p:guide pos="192"/>
        <p:guide pos="55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F44DB-F36A-480D-963E-E4DFFD7B4416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0DB02-39B3-4803-8C5D-4F9F5B13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18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6186" y="4515335"/>
            <a:ext cx="1182697" cy="583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1" y="3231406"/>
            <a:ext cx="9144000" cy="1231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3096621"/>
            <a:ext cx="7603435" cy="87607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4126" y="1645627"/>
            <a:ext cx="7353300" cy="129220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PRESENTATION TITLE OPTION 1,</a:t>
            </a:r>
            <a:br>
              <a:rPr lang="en-US" dirty="0" smtClean="0"/>
            </a:br>
            <a:r>
              <a:rPr lang="en-US" dirty="0" smtClean="0"/>
              <a:t>CLICK TO EDIT TEXT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4126" y="3492954"/>
            <a:ext cx="7704250" cy="307777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name</a:t>
            </a:r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254126" y="3907907"/>
            <a:ext cx="7704250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None/>
              <a:defRPr sz="2000" b="0" i="1" spc="0" baseline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Click to edit presenter title</a:t>
            </a:r>
            <a:endParaRPr lang="en-US" dirty="0"/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231413" y="440825"/>
            <a:ext cx="1874838" cy="71601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 smtClean="0"/>
              <a:t>Click to add institution logo</a:t>
            </a:r>
            <a:br>
              <a:rPr lang="en-US" dirty="0" smtClean="0"/>
            </a:br>
            <a:r>
              <a:rPr lang="en-US" dirty="0" smtClean="0"/>
              <a:t>(optional)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6" y="235209"/>
            <a:ext cx="1386234" cy="111684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 flipH="1">
            <a:off x="898562" y="1696676"/>
            <a:ext cx="50931" cy="10339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8400516" y="4777099"/>
            <a:ext cx="495656" cy="321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6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26"/>
            <a:ext cx="9144000" cy="1092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23444"/>
            <a:ext cx="8535988" cy="430887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 Left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2782875"/>
            <a:ext cx="3340204" cy="2360626"/>
          </a:xfrm>
          <a:prstGeom prst="rect">
            <a:avLst/>
          </a:prstGeom>
          <a:solidFill>
            <a:srgbClr val="005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1" y="1093880"/>
            <a:ext cx="3340205" cy="1688994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326"/>
            <a:ext cx="9144000" cy="1092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36"/>
          </p:nvPr>
        </p:nvSpPr>
        <p:spPr>
          <a:xfrm>
            <a:off x="3612258" y="1315453"/>
            <a:ext cx="5228530" cy="3343463"/>
          </a:xfrm>
        </p:spPr>
        <p:txBody>
          <a:bodyPr/>
          <a:lstStyle>
            <a:lvl1pPr marL="342900" indent="-342900">
              <a:defRPr lang="en-US" sz="20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57250" indent="-457200">
              <a:defRPr lang="en-US" sz="18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0150" indent="-342900">
              <a:defRPr lang="en-US" sz="16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8613" indent="-342900">
              <a:defRPr lang="en-US" sz="14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1513" indent="-342900"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23444"/>
            <a:ext cx="8535988" cy="430887"/>
          </a:xfrm>
        </p:spPr>
        <p:txBody>
          <a:bodyPr anchor="ctr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headline</a:t>
            </a:r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459790" y="2572589"/>
            <a:ext cx="420624" cy="419415"/>
            <a:chOff x="1390492" y="3408218"/>
            <a:chExt cx="559220" cy="559220"/>
          </a:xfrm>
        </p:grpSpPr>
        <p:sp>
          <p:nvSpPr>
            <p:cNvPr id="14" name="Oval 13"/>
            <p:cNvSpPr/>
            <p:nvPr userDrawn="1"/>
          </p:nvSpPr>
          <p:spPr>
            <a:xfrm>
              <a:off x="1390492" y="3408218"/>
              <a:ext cx="559220" cy="559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 userDrawn="1"/>
          </p:nvSpPr>
          <p:spPr>
            <a:xfrm rot="10800000">
              <a:off x="1593243" y="3652102"/>
              <a:ext cx="153712" cy="71452"/>
            </a:xfrm>
            <a:custGeom>
              <a:avLst/>
              <a:gdLst>
                <a:gd name="connsiteX0" fmla="*/ 0 w 8689443"/>
                <a:gd name="connsiteY0" fmla="*/ 3382751 h 3382751"/>
                <a:gd name="connsiteX1" fmla="*/ 4344721 w 8689443"/>
                <a:gd name="connsiteY1" fmla="*/ 0 h 3382751"/>
                <a:gd name="connsiteX2" fmla="*/ 8689443 w 8689443"/>
                <a:gd name="connsiteY2" fmla="*/ 3372180 h 338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89443" h="3382751">
                  <a:moveTo>
                    <a:pt x="0" y="3382751"/>
                  </a:moveTo>
                  <a:lnTo>
                    <a:pt x="4344721" y="0"/>
                  </a:lnTo>
                  <a:lnTo>
                    <a:pt x="8689443" y="3372180"/>
                  </a:lnTo>
                </a:path>
              </a:pathLst>
            </a:custGeom>
            <a:noFill/>
            <a:ln cap="rnd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3427" y="1365171"/>
            <a:ext cx="2753350" cy="114641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algn="ctr">
              <a:lnSpc>
                <a:spcPct val="120000"/>
              </a:lnSpc>
              <a:buNone/>
              <a:defRPr sz="72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XX%</a:t>
            </a:r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293424" y="3117202"/>
            <a:ext cx="2753350" cy="1539332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algn="ctr">
              <a:lnSpc>
                <a:spcPct val="120000"/>
              </a:lnSpc>
              <a:buNone/>
              <a:defRPr sz="2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Click to edit stat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23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 Right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5803796" y="2782875"/>
            <a:ext cx="3340204" cy="236062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803796" y="1093880"/>
            <a:ext cx="3340205" cy="16889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326"/>
            <a:ext cx="9144000" cy="1092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36"/>
          </p:nvPr>
        </p:nvSpPr>
        <p:spPr>
          <a:xfrm>
            <a:off x="304800" y="1315453"/>
            <a:ext cx="5230118" cy="3281947"/>
          </a:xfrm>
        </p:spPr>
        <p:txBody>
          <a:bodyPr/>
          <a:lstStyle>
            <a:lvl1pPr marL="342900" indent="-342900">
              <a:defRPr lang="en-US" sz="20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57250" indent="-457200">
              <a:defRPr lang="en-US" sz="18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0150" indent="-342900">
              <a:defRPr lang="en-US" sz="16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8613" indent="-342900">
              <a:defRPr lang="en-US" sz="14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1513" indent="-342900"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23444"/>
            <a:ext cx="8535988" cy="430887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headline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7223" y="1365171"/>
            <a:ext cx="2753350" cy="114641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algn="ctr">
              <a:lnSpc>
                <a:spcPct val="120000"/>
              </a:lnSpc>
              <a:buNone/>
              <a:defRPr sz="72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XX%</a:t>
            </a:r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6097220" y="3117202"/>
            <a:ext cx="2753350" cy="1539332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algn="ctr">
              <a:lnSpc>
                <a:spcPct val="120000"/>
              </a:lnSpc>
              <a:buNone/>
              <a:defRPr sz="2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Click to edit stat info</a:t>
            </a:r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7263586" y="2572589"/>
            <a:ext cx="420624" cy="419415"/>
            <a:chOff x="1390492" y="3408218"/>
            <a:chExt cx="559220" cy="559220"/>
          </a:xfrm>
        </p:grpSpPr>
        <p:sp>
          <p:nvSpPr>
            <p:cNvPr id="18" name="Oval 17"/>
            <p:cNvSpPr/>
            <p:nvPr userDrawn="1"/>
          </p:nvSpPr>
          <p:spPr>
            <a:xfrm>
              <a:off x="1390492" y="3408218"/>
              <a:ext cx="559220" cy="559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 userDrawn="1"/>
          </p:nvSpPr>
          <p:spPr>
            <a:xfrm rot="10800000">
              <a:off x="1593243" y="3652102"/>
              <a:ext cx="153712" cy="71452"/>
            </a:xfrm>
            <a:custGeom>
              <a:avLst/>
              <a:gdLst>
                <a:gd name="connsiteX0" fmla="*/ 0 w 8689443"/>
                <a:gd name="connsiteY0" fmla="*/ 3382751 h 3382751"/>
                <a:gd name="connsiteX1" fmla="*/ 4344721 w 8689443"/>
                <a:gd name="connsiteY1" fmla="*/ 0 h 3382751"/>
                <a:gd name="connsiteX2" fmla="*/ 8689443 w 8689443"/>
                <a:gd name="connsiteY2" fmla="*/ 3372180 h 338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89443" h="3382751">
                  <a:moveTo>
                    <a:pt x="0" y="3382751"/>
                  </a:moveTo>
                  <a:lnTo>
                    <a:pt x="4344721" y="0"/>
                  </a:lnTo>
                  <a:lnTo>
                    <a:pt x="8689443" y="3372180"/>
                  </a:lnTo>
                </a:path>
              </a:pathLst>
            </a:custGeom>
            <a:noFill/>
            <a:ln cap="rnd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731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1"/>
            <a:ext cx="9144001" cy="13496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613002"/>
            <a:ext cx="8537578" cy="2867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460375" indent="-460375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name</a:t>
            </a:r>
          </a:p>
          <a:p>
            <a:pPr lvl="0"/>
            <a:r>
              <a:rPr lang="en-US" dirty="0"/>
              <a:t>Section name</a:t>
            </a:r>
          </a:p>
          <a:p>
            <a:pPr lvl="0"/>
            <a:r>
              <a:rPr lang="en-US" dirty="0"/>
              <a:t>Section name</a:t>
            </a:r>
          </a:p>
          <a:p>
            <a:pPr lvl="0"/>
            <a:r>
              <a:rPr lang="en-US" dirty="0"/>
              <a:t>Section name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4811" y="289707"/>
            <a:ext cx="8535966" cy="726353"/>
          </a:xfrm>
          <a:prstGeom prst="rect">
            <a:avLst/>
          </a:prstGeom>
        </p:spPr>
        <p:txBody>
          <a:bodyPr wrap="square" lIns="0" tIns="182880" rIns="0" bIns="0" anchor="ctr">
            <a:spAutoFit/>
          </a:bodyPr>
          <a:lstStyle>
            <a:lvl1pPr marL="0" indent="0" algn="l">
              <a:lnSpc>
                <a:spcPct val="80000"/>
              </a:lnSpc>
              <a:buNone/>
              <a:defRPr sz="4400" b="1" spc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Agenda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60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1"/>
            <a:ext cx="9144001" cy="13496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613002"/>
            <a:ext cx="8537578" cy="2867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460375" indent="-460375">
              <a:spcBef>
                <a:spcPts val="1200"/>
              </a:spcBef>
              <a:buClr>
                <a:schemeClr val="accent3"/>
              </a:buClr>
              <a:buFont typeface="+mj-lt"/>
              <a:buAutoNum type="arabicPeriod"/>
              <a:defRPr sz="16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name</a:t>
            </a:r>
          </a:p>
          <a:p>
            <a:pPr lvl="0"/>
            <a:r>
              <a:rPr lang="en-US" dirty="0"/>
              <a:t>Section name</a:t>
            </a:r>
          </a:p>
          <a:p>
            <a:pPr lvl="0"/>
            <a:r>
              <a:rPr lang="en-US" dirty="0"/>
              <a:t>Section name</a:t>
            </a:r>
          </a:p>
          <a:p>
            <a:pPr lvl="0"/>
            <a:r>
              <a:rPr lang="en-US" dirty="0"/>
              <a:t>Section name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4811" y="289707"/>
            <a:ext cx="8535966" cy="726353"/>
          </a:xfrm>
          <a:prstGeom prst="rect">
            <a:avLst/>
          </a:prstGeom>
        </p:spPr>
        <p:txBody>
          <a:bodyPr wrap="square" lIns="0" tIns="182880" rIns="0" bIns="0" anchor="ctr">
            <a:spAutoFit/>
          </a:bodyPr>
          <a:lstStyle>
            <a:lvl1pPr marL="0" indent="0" algn="l">
              <a:lnSpc>
                <a:spcPct val="80000"/>
              </a:lnSpc>
              <a:buNone/>
              <a:defRPr sz="4400" b="1" spc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Agenda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1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1"/>
            <a:ext cx="9144001" cy="13496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613002"/>
            <a:ext cx="8537578" cy="2867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460375" indent="-460375">
              <a:spcBef>
                <a:spcPts val="1200"/>
              </a:spcBef>
              <a:buClr>
                <a:schemeClr val="tx2"/>
              </a:buClr>
              <a:buFont typeface="+mj-lt"/>
              <a:buAutoNum type="arabicPeriod"/>
              <a:defRPr sz="16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name</a:t>
            </a:r>
          </a:p>
          <a:p>
            <a:pPr lvl="0"/>
            <a:r>
              <a:rPr lang="en-US" dirty="0"/>
              <a:t>Section name</a:t>
            </a:r>
          </a:p>
          <a:p>
            <a:pPr lvl="0"/>
            <a:r>
              <a:rPr lang="en-US" dirty="0"/>
              <a:t>Section name</a:t>
            </a:r>
          </a:p>
          <a:p>
            <a:pPr lvl="0"/>
            <a:r>
              <a:rPr lang="en-US" dirty="0"/>
              <a:t>Section name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4811" y="289707"/>
            <a:ext cx="8535966" cy="726353"/>
          </a:xfrm>
          <a:prstGeom prst="rect">
            <a:avLst/>
          </a:prstGeom>
        </p:spPr>
        <p:txBody>
          <a:bodyPr wrap="square" lIns="0" tIns="182880" rIns="0" bIns="0" anchor="ctr">
            <a:spAutoFit/>
          </a:bodyPr>
          <a:lstStyle>
            <a:lvl1pPr marL="0" indent="0" algn="l">
              <a:lnSpc>
                <a:spcPct val="80000"/>
              </a:lnSpc>
              <a:buNone/>
              <a:defRPr sz="4400" b="1" spc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Agenda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7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Section Title Nav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011">
            <a:off x="-230706" y="914074"/>
            <a:ext cx="4076473" cy="3476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5629" y="0"/>
            <a:ext cx="582837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lt1">
                  <a:alpha val="36000"/>
                </a:scheme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84702" y="1910031"/>
            <a:ext cx="4490534" cy="132343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l">
              <a:buNone/>
              <a:defRPr sz="40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3667" y="850392"/>
            <a:ext cx="2701082" cy="34427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buNone/>
              <a:defRPr sz="16600" b="0">
                <a:solidFill>
                  <a:schemeClr val="accent1"/>
                </a:solidFill>
                <a:latin typeface="+mj-lt"/>
                <a:cs typeface="Lato Heavy" panose="020F0902020204030203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33464" y="4604426"/>
            <a:ext cx="603115" cy="492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Section Title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011">
            <a:off x="-230706" y="914074"/>
            <a:ext cx="4076473" cy="3476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5629" y="0"/>
            <a:ext cx="5828372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lt1">
                  <a:alpha val="36000"/>
                </a:scheme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84702" y="1910031"/>
            <a:ext cx="4490534" cy="132343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l">
              <a:buNone/>
              <a:defRPr sz="40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850392"/>
            <a:ext cx="2718816" cy="34427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buNone/>
              <a:defRPr sz="16600" b="0">
                <a:solidFill>
                  <a:schemeClr val="accent3"/>
                </a:solidFill>
                <a:latin typeface="+mj-lt"/>
                <a:cs typeface="Lato Heavy" panose="020F0902020204030203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33464" y="4604426"/>
            <a:ext cx="603115" cy="492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8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Section Title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011">
            <a:off x="-230706" y="914074"/>
            <a:ext cx="4076473" cy="3476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5629" y="0"/>
            <a:ext cx="582837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lt1">
                  <a:alpha val="36000"/>
                </a:scheme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84702" y="1910031"/>
            <a:ext cx="4490534" cy="1323439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l">
              <a:buNone/>
              <a:defRPr sz="40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850392"/>
            <a:ext cx="2718816" cy="34427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buNone/>
              <a:defRPr sz="16600" b="0">
                <a:solidFill>
                  <a:schemeClr val="tx2"/>
                </a:solidFill>
                <a:latin typeface="+mj-lt"/>
                <a:cs typeface="Lato Heavy" panose="020F0902020204030203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33464" y="4604426"/>
            <a:ext cx="603115" cy="492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Nav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16450" r="10358" b="23174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6" y="2110086"/>
            <a:ext cx="7657170" cy="92333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ctr">
              <a:buNone/>
              <a:defRPr sz="5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/>
              <a:t>Type </a:t>
            </a:r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21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34309" y="4599262"/>
            <a:ext cx="1182697" cy="50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-2" y="1371599"/>
            <a:ext cx="9144001" cy="3110024"/>
          </a:xfrm>
          <a:prstGeom prst="rect">
            <a:avLst/>
          </a:prstGeom>
          <a:solidFill>
            <a:srgbClr val="218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857001" y="1631362"/>
            <a:ext cx="7446963" cy="1141624"/>
          </a:xfrm>
        </p:spPr>
        <p:txBody>
          <a:bodyPr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PRESENTATION TITLE OPTION 2,</a:t>
            </a:r>
            <a:br>
              <a:rPr lang="en-US" dirty="0" smtClean="0"/>
            </a:br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15" hasCustomPrompt="1"/>
          </p:nvPr>
        </p:nvSpPr>
        <p:spPr>
          <a:xfrm>
            <a:off x="914057" y="2969011"/>
            <a:ext cx="7446963" cy="355600"/>
          </a:xfrm>
        </p:spPr>
        <p:txBody>
          <a:bodyPr>
            <a:normAutofit/>
          </a:bodyPr>
          <a:lstStyle>
            <a:lvl1pPr marL="0" indent="0" algn="ctr">
              <a:buNone/>
              <a:defRPr sz="16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Name     |     Presenter Title</a:t>
            </a:r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762700" y="383469"/>
            <a:ext cx="1874838" cy="6197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 smtClean="0"/>
              <a:t>Click to add institution logo</a:t>
            </a:r>
            <a:br>
              <a:rPr lang="en-US" dirty="0" smtClean="0"/>
            </a:br>
            <a:r>
              <a:rPr lang="en-US" dirty="0" smtClean="0"/>
              <a:t>(optional)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01" y="214587"/>
            <a:ext cx="1290739" cy="1039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400516" y="4777099"/>
            <a:ext cx="495656" cy="321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4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Nav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12579" r="2469" b="1238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1"/>
            <a:ext cx="9143999" cy="5143500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6" y="2110086"/>
            <a:ext cx="7657170" cy="92333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ctr">
              <a:buNone/>
              <a:defRPr sz="5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/>
              <a:t>Type </a:t>
            </a:r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t="18360" r="20196" b="21734"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1CE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6" y="2110086"/>
            <a:ext cx="7657170" cy="92333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ctr">
              <a:buNone/>
              <a:defRPr sz="5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/>
              <a:t>Type </a:t>
            </a:r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3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t="3580" r="7823" b="21225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6" y="2110086"/>
            <a:ext cx="7657170" cy="92333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ctr">
              <a:buNone/>
              <a:defRPr sz="5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/>
              <a:t>Type </a:t>
            </a:r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0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12937" r="3675" b="1956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6" y="2110086"/>
            <a:ext cx="7657170" cy="92333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algn="ctr">
              <a:buNone/>
              <a:defRPr sz="5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/>
              <a:t>Type </a:t>
            </a:r>
            <a:r>
              <a:rPr lang="en-US" dirty="0" smtClean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3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Screen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/>
          <a:stretch/>
        </p:blipFill>
        <p:spPr>
          <a:xfrm>
            <a:off x="-1" y="0"/>
            <a:ext cx="9144002" cy="514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D5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6" y="1010322"/>
            <a:ext cx="7659366" cy="830997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algn="ctr">
              <a:buNone/>
              <a:defRPr sz="4800" b="1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Splash screen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3416" y="1947904"/>
            <a:ext cx="7659366" cy="2086725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algn="ctr">
              <a:lnSpc>
                <a:spcPct val="90000"/>
              </a:lnSpc>
              <a:buNone/>
              <a:defRPr sz="7200" b="0" i="0" baseline="0">
                <a:solidFill>
                  <a:schemeClr val="accent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Main</a:t>
            </a:r>
            <a:br>
              <a:rPr lang="en-US" dirty="0" smtClean="0"/>
            </a:br>
            <a:r>
              <a:rPr lang="en-US" dirty="0" smtClean="0"/>
              <a:t>takeaway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Sc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4908" r="15783" b="27420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0"/>
            <a:ext cx="9144000" cy="5143501"/>
          </a:xfrm>
          <a:prstGeom prst="rect">
            <a:avLst/>
          </a:prstGeom>
          <a:solidFill>
            <a:schemeClr val="accent3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7" y="1074683"/>
            <a:ext cx="3830171" cy="144655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algn="l">
              <a:buNone/>
              <a:defRPr sz="44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Splash screen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3417" y="2528062"/>
            <a:ext cx="3830171" cy="144655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algn="l">
              <a:buNone/>
              <a:defRPr sz="4400" b="1" i="1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Main takeaway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1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Scree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3416" y="1010322"/>
            <a:ext cx="7659366" cy="830997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algn="ctr">
              <a:buNone/>
              <a:defRPr sz="4800" b="1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Splash screen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43416" y="1947904"/>
            <a:ext cx="7659366" cy="2086725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algn="ctr">
              <a:lnSpc>
                <a:spcPct val="90000"/>
              </a:lnSpc>
              <a:buNone/>
              <a:defRPr sz="7200" b="0" i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Main</a:t>
            </a:r>
            <a:br>
              <a:rPr lang="en-US" dirty="0" smtClean="0"/>
            </a:br>
            <a:r>
              <a:rPr lang="en-US" dirty="0" smtClean="0"/>
              <a:t>takeaway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7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D5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942450" y="903326"/>
            <a:ext cx="6485003" cy="2420778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>
              <a:lnSpc>
                <a:spcPct val="120000"/>
              </a:lnSpc>
              <a:buNone/>
              <a:defRPr sz="4000" b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Click to edit quote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736077" y="1063881"/>
            <a:ext cx="0" cy="301573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28553" y="3775434"/>
            <a:ext cx="6528262" cy="369332"/>
          </a:xfrm>
        </p:spPr>
        <p:txBody>
          <a:bodyPr wrap="square" lIns="0" tIns="0" rIns="0" bIns="0" anchor="b">
            <a:spAutoFit/>
          </a:bodyPr>
          <a:lstStyle>
            <a:lvl1pPr marL="0" indent="0" algn="l">
              <a:buNone/>
              <a:defRPr sz="2400" b="1" i="1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name</a:t>
            </a:r>
            <a:endParaRPr lang="en-US" dirty="0"/>
          </a:p>
        </p:txBody>
      </p:sp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659868" y="1063882"/>
            <a:ext cx="846378" cy="687718"/>
          </a:xfrm>
          <a:custGeom>
            <a:avLst/>
            <a:gdLst>
              <a:gd name="T0" fmla="*/ 3434 w 3985"/>
              <a:gd name="T1" fmla="*/ 329 h 3238"/>
              <a:gd name="T2" fmla="*/ 3089 w 3985"/>
              <a:gd name="T3" fmla="*/ 594 h 3238"/>
              <a:gd name="T4" fmla="*/ 2811 w 3985"/>
              <a:gd name="T5" fmla="*/ 944 h 3238"/>
              <a:gd name="T6" fmla="*/ 2666 w 3985"/>
              <a:gd name="T7" fmla="*/ 1309 h 3238"/>
              <a:gd name="T8" fmla="*/ 2654 w 3985"/>
              <a:gd name="T9" fmla="*/ 1612 h 3238"/>
              <a:gd name="T10" fmla="*/ 2749 w 3985"/>
              <a:gd name="T11" fmla="*/ 1718 h 3238"/>
              <a:gd name="T12" fmla="*/ 3018 w 3985"/>
              <a:gd name="T13" fmla="*/ 1608 h 3238"/>
              <a:gd name="T14" fmla="*/ 3313 w 3985"/>
              <a:gd name="T15" fmla="*/ 1605 h 3238"/>
              <a:gd name="T16" fmla="*/ 3580 w 3985"/>
              <a:gd name="T17" fmla="*/ 1693 h 3238"/>
              <a:gd name="T18" fmla="*/ 3799 w 3985"/>
              <a:gd name="T19" fmla="*/ 1868 h 3238"/>
              <a:gd name="T20" fmla="*/ 3939 w 3985"/>
              <a:gd name="T21" fmla="*/ 2112 h 3238"/>
              <a:gd name="T22" fmla="*/ 3985 w 3985"/>
              <a:gd name="T23" fmla="*/ 2417 h 3238"/>
              <a:gd name="T24" fmla="*/ 3938 w 3985"/>
              <a:gd name="T25" fmla="*/ 2705 h 3238"/>
              <a:gd name="T26" fmla="*/ 3796 w 3985"/>
              <a:gd name="T27" fmla="*/ 2949 h 3238"/>
              <a:gd name="T28" fmla="*/ 3575 w 3985"/>
              <a:gd name="T29" fmla="*/ 3134 h 3238"/>
              <a:gd name="T30" fmla="*/ 3311 w 3985"/>
              <a:gd name="T31" fmla="*/ 3227 h 3238"/>
              <a:gd name="T32" fmla="*/ 3004 w 3985"/>
              <a:gd name="T33" fmla="*/ 3227 h 3238"/>
              <a:gd name="T34" fmla="*/ 2725 w 3985"/>
              <a:gd name="T35" fmla="*/ 3137 h 3238"/>
              <a:gd name="T36" fmla="*/ 2498 w 3985"/>
              <a:gd name="T37" fmla="*/ 2955 h 3238"/>
              <a:gd name="T38" fmla="*/ 2317 w 3985"/>
              <a:gd name="T39" fmla="*/ 2671 h 3238"/>
              <a:gd name="T40" fmla="*/ 2208 w 3985"/>
              <a:gd name="T41" fmla="*/ 2303 h 3238"/>
              <a:gd name="T42" fmla="*/ 2187 w 3985"/>
              <a:gd name="T43" fmla="*/ 1855 h 3238"/>
              <a:gd name="T44" fmla="*/ 2266 w 3985"/>
              <a:gd name="T45" fmla="*/ 1370 h 3238"/>
              <a:gd name="T46" fmla="*/ 2451 w 3985"/>
              <a:gd name="T47" fmla="*/ 929 h 3238"/>
              <a:gd name="T48" fmla="*/ 2718 w 3985"/>
              <a:gd name="T49" fmla="*/ 561 h 3238"/>
              <a:gd name="T50" fmla="*/ 3068 w 3985"/>
              <a:gd name="T51" fmla="*/ 254 h 3238"/>
              <a:gd name="T52" fmla="*/ 3508 w 3985"/>
              <a:gd name="T53" fmla="*/ 0 h 3238"/>
              <a:gd name="T54" fmla="*/ 1250 w 3985"/>
              <a:gd name="T55" fmla="*/ 329 h 3238"/>
              <a:gd name="T56" fmla="*/ 905 w 3985"/>
              <a:gd name="T57" fmla="*/ 594 h 3238"/>
              <a:gd name="T58" fmla="*/ 627 w 3985"/>
              <a:gd name="T59" fmla="*/ 944 h 3238"/>
              <a:gd name="T60" fmla="*/ 482 w 3985"/>
              <a:gd name="T61" fmla="*/ 1309 h 3238"/>
              <a:gd name="T62" fmla="*/ 470 w 3985"/>
              <a:gd name="T63" fmla="*/ 1612 h 3238"/>
              <a:gd name="T64" fmla="*/ 564 w 3985"/>
              <a:gd name="T65" fmla="*/ 1718 h 3238"/>
              <a:gd name="T66" fmla="*/ 832 w 3985"/>
              <a:gd name="T67" fmla="*/ 1608 h 3238"/>
              <a:gd name="T68" fmla="*/ 1127 w 3985"/>
              <a:gd name="T69" fmla="*/ 1605 h 3238"/>
              <a:gd name="T70" fmla="*/ 1391 w 3985"/>
              <a:gd name="T71" fmla="*/ 1693 h 3238"/>
              <a:gd name="T72" fmla="*/ 1608 w 3985"/>
              <a:gd name="T73" fmla="*/ 1863 h 3238"/>
              <a:gd name="T74" fmla="*/ 1742 w 3985"/>
              <a:gd name="T75" fmla="*/ 2078 h 3238"/>
              <a:gd name="T76" fmla="*/ 1799 w 3985"/>
              <a:gd name="T77" fmla="*/ 2343 h 3238"/>
              <a:gd name="T78" fmla="*/ 1773 w 3985"/>
              <a:gd name="T79" fmla="*/ 2638 h 3238"/>
              <a:gd name="T80" fmla="*/ 1649 w 3985"/>
              <a:gd name="T81" fmla="*/ 2897 h 3238"/>
              <a:gd name="T82" fmla="*/ 1447 w 3985"/>
              <a:gd name="T83" fmla="*/ 3094 h 3238"/>
              <a:gd name="T84" fmla="*/ 1191 w 3985"/>
              <a:gd name="T85" fmla="*/ 3211 h 3238"/>
              <a:gd name="T86" fmla="*/ 897 w 3985"/>
              <a:gd name="T87" fmla="*/ 3236 h 3238"/>
              <a:gd name="T88" fmla="*/ 606 w 3985"/>
              <a:gd name="T89" fmla="*/ 3168 h 3238"/>
              <a:gd name="T90" fmla="*/ 366 w 3985"/>
              <a:gd name="T91" fmla="*/ 3010 h 3238"/>
              <a:gd name="T92" fmla="*/ 174 w 3985"/>
              <a:gd name="T93" fmla="*/ 2754 h 3238"/>
              <a:gd name="T94" fmla="*/ 43 w 3985"/>
              <a:gd name="T95" fmla="*/ 2402 h 3238"/>
              <a:gd name="T96" fmla="*/ 0 w 3985"/>
              <a:gd name="T97" fmla="*/ 1983 h 3238"/>
              <a:gd name="T98" fmla="*/ 53 w 3985"/>
              <a:gd name="T99" fmla="*/ 1488 h 3238"/>
              <a:gd name="T100" fmla="*/ 211 w 3985"/>
              <a:gd name="T101" fmla="*/ 1036 h 3238"/>
              <a:gd name="T102" fmla="*/ 460 w 3985"/>
              <a:gd name="T103" fmla="*/ 646 h 3238"/>
              <a:gd name="T104" fmla="*/ 789 w 3985"/>
              <a:gd name="T105" fmla="*/ 327 h 3238"/>
              <a:gd name="T106" fmla="*/ 1205 w 3985"/>
              <a:gd name="T107" fmla="*/ 58 h 3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985" h="3238">
                <a:moveTo>
                  <a:pt x="3508" y="0"/>
                </a:moveTo>
                <a:lnTo>
                  <a:pt x="3627" y="232"/>
                </a:lnTo>
                <a:lnTo>
                  <a:pt x="3528" y="277"/>
                </a:lnTo>
                <a:lnTo>
                  <a:pt x="3434" y="329"/>
                </a:lnTo>
                <a:lnTo>
                  <a:pt x="3342" y="386"/>
                </a:lnTo>
                <a:lnTo>
                  <a:pt x="3254" y="450"/>
                </a:lnTo>
                <a:lnTo>
                  <a:pt x="3169" y="519"/>
                </a:lnTo>
                <a:lnTo>
                  <a:pt x="3089" y="594"/>
                </a:lnTo>
                <a:lnTo>
                  <a:pt x="3011" y="676"/>
                </a:lnTo>
                <a:lnTo>
                  <a:pt x="2936" y="763"/>
                </a:lnTo>
                <a:lnTo>
                  <a:pt x="2869" y="853"/>
                </a:lnTo>
                <a:lnTo>
                  <a:pt x="2811" y="944"/>
                </a:lnTo>
                <a:lnTo>
                  <a:pt x="2761" y="1035"/>
                </a:lnTo>
                <a:lnTo>
                  <a:pt x="2720" y="1126"/>
                </a:lnTo>
                <a:lnTo>
                  <a:pt x="2689" y="1217"/>
                </a:lnTo>
                <a:lnTo>
                  <a:pt x="2666" y="1309"/>
                </a:lnTo>
                <a:lnTo>
                  <a:pt x="2653" y="1402"/>
                </a:lnTo>
                <a:lnTo>
                  <a:pt x="2648" y="1494"/>
                </a:lnTo>
                <a:lnTo>
                  <a:pt x="2650" y="1555"/>
                </a:lnTo>
                <a:lnTo>
                  <a:pt x="2654" y="1612"/>
                </a:lnTo>
                <a:lnTo>
                  <a:pt x="2662" y="1666"/>
                </a:lnTo>
                <a:lnTo>
                  <a:pt x="2672" y="1717"/>
                </a:lnTo>
                <a:lnTo>
                  <a:pt x="2686" y="1764"/>
                </a:lnTo>
                <a:lnTo>
                  <a:pt x="2749" y="1718"/>
                </a:lnTo>
                <a:lnTo>
                  <a:pt x="2814" y="1681"/>
                </a:lnTo>
                <a:lnTo>
                  <a:pt x="2881" y="1649"/>
                </a:lnTo>
                <a:lnTo>
                  <a:pt x="2950" y="1625"/>
                </a:lnTo>
                <a:lnTo>
                  <a:pt x="3018" y="1608"/>
                </a:lnTo>
                <a:lnTo>
                  <a:pt x="3090" y="1597"/>
                </a:lnTo>
                <a:lnTo>
                  <a:pt x="3163" y="1594"/>
                </a:lnTo>
                <a:lnTo>
                  <a:pt x="3240" y="1597"/>
                </a:lnTo>
                <a:lnTo>
                  <a:pt x="3313" y="1605"/>
                </a:lnTo>
                <a:lnTo>
                  <a:pt x="3384" y="1619"/>
                </a:lnTo>
                <a:lnTo>
                  <a:pt x="3452" y="1639"/>
                </a:lnTo>
                <a:lnTo>
                  <a:pt x="3517" y="1663"/>
                </a:lnTo>
                <a:lnTo>
                  <a:pt x="3580" y="1693"/>
                </a:lnTo>
                <a:lnTo>
                  <a:pt x="3639" y="1729"/>
                </a:lnTo>
                <a:lnTo>
                  <a:pt x="3696" y="1770"/>
                </a:lnTo>
                <a:lnTo>
                  <a:pt x="3749" y="1817"/>
                </a:lnTo>
                <a:lnTo>
                  <a:pt x="3799" y="1868"/>
                </a:lnTo>
                <a:lnTo>
                  <a:pt x="3842" y="1924"/>
                </a:lnTo>
                <a:lnTo>
                  <a:pt x="3881" y="1983"/>
                </a:lnTo>
                <a:lnTo>
                  <a:pt x="3912" y="2046"/>
                </a:lnTo>
                <a:lnTo>
                  <a:pt x="3939" y="2112"/>
                </a:lnTo>
                <a:lnTo>
                  <a:pt x="3958" y="2182"/>
                </a:lnTo>
                <a:lnTo>
                  <a:pt x="3973" y="2257"/>
                </a:lnTo>
                <a:lnTo>
                  <a:pt x="3982" y="2334"/>
                </a:lnTo>
                <a:lnTo>
                  <a:pt x="3985" y="2417"/>
                </a:lnTo>
                <a:lnTo>
                  <a:pt x="3982" y="2493"/>
                </a:lnTo>
                <a:lnTo>
                  <a:pt x="3973" y="2566"/>
                </a:lnTo>
                <a:lnTo>
                  <a:pt x="3958" y="2638"/>
                </a:lnTo>
                <a:lnTo>
                  <a:pt x="3938" y="2705"/>
                </a:lnTo>
                <a:lnTo>
                  <a:pt x="3911" y="2770"/>
                </a:lnTo>
                <a:lnTo>
                  <a:pt x="3878" y="2833"/>
                </a:lnTo>
                <a:lnTo>
                  <a:pt x="3841" y="2892"/>
                </a:lnTo>
                <a:lnTo>
                  <a:pt x="3796" y="2949"/>
                </a:lnTo>
                <a:lnTo>
                  <a:pt x="3747" y="3004"/>
                </a:lnTo>
                <a:lnTo>
                  <a:pt x="3692" y="3053"/>
                </a:lnTo>
                <a:lnTo>
                  <a:pt x="3636" y="3097"/>
                </a:lnTo>
                <a:lnTo>
                  <a:pt x="3575" y="3134"/>
                </a:lnTo>
                <a:lnTo>
                  <a:pt x="3514" y="3166"/>
                </a:lnTo>
                <a:lnTo>
                  <a:pt x="3448" y="3192"/>
                </a:lnTo>
                <a:lnTo>
                  <a:pt x="3381" y="3213"/>
                </a:lnTo>
                <a:lnTo>
                  <a:pt x="3311" y="3227"/>
                </a:lnTo>
                <a:lnTo>
                  <a:pt x="3238" y="3236"/>
                </a:lnTo>
                <a:lnTo>
                  <a:pt x="3163" y="3238"/>
                </a:lnTo>
                <a:lnTo>
                  <a:pt x="3081" y="3236"/>
                </a:lnTo>
                <a:lnTo>
                  <a:pt x="3004" y="3227"/>
                </a:lnTo>
                <a:lnTo>
                  <a:pt x="2929" y="3213"/>
                </a:lnTo>
                <a:lnTo>
                  <a:pt x="2858" y="3193"/>
                </a:lnTo>
                <a:lnTo>
                  <a:pt x="2790" y="3168"/>
                </a:lnTo>
                <a:lnTo>
                  <a:pt x="2725" y="3137"/>
                </a:lnTo>
                <a:lnTo>
                  <a:pt x="2663" y="3100"/>
                </a:lnTo>
                <a:lnTo>
                  <a:pt x="2605" y="3057"/>
                </a:lnTo>
                <a:lnTo>
                  <a:pt x="2550" y="3010"/>
                </a:lnTo>
                <a:lnTo>
                  <a:pt x="2498" y="2955"/>
                </a:lnTo>
                <a:lnTo>
                  <a:pt x="2450" y="2896"/>
                </a:lnTo>
                <a:lnTo>
                  <a:pt x="2404" y="2831"/>
                </a:lnTo>
                <a:lnTo>
                  <a:pt x="2358" y="2754"/>
                </a:lnTo>
                <a:lnTo>
                  <a:pt x="2317" y="2671"/>
                </a:lnTo>
                <a:lnTo>
                  <a:pt x="2282" y="2586"/>
                </a:lnTo>
                <a:lnTo>
                  <a:pt x="2251" y="2496"/>
                </a:lnTo>
                <a:lnTo>
                  <a:pt x="2227" y="2402"/>
                </a:lnTo>
                <a:lnTo>
                  <a:pt x="2208" y="2303"/>
                </a:lnTo>
                <a:lnTo>
                  <a:pt x="2195" y="2200"/>
                </a:lnTo>
                <a:lnTo>
                  <a:pt x="2186" y="2094"/>
                </a:lnTo>
                <a:lnTo>
                  <a:pt x="2184" y="1983"/>
                </a:lnTo>
                <a:lnTo>
                  <a:pt x="2187" y="1855"/>
                </a:lnTo>
                <a:lnTo>
                  <a:pt x="2197" y="1730"/>
                </a:lnTo>
                <a:lnTo>
                  <a:pt x="2214" y="1607"/>
                </a:lnTo>
                <a:lnTo>
                  <a:pt x="2237" y="1488"/>
                </a:lnTo>
                <a:lnTo>
                  <a:pt x="2266" y="1370"/>
                </a:lnTo>
                <a:lnTo>
                  <a:pt x="2302" y="1256"/>
                </a:lnTo>
                <a:lnTo>
                  <a:pt x="2346" y="1144"/>
                </a:lnTo>
                <a:lnTo>
                  <a:pt x="2395" y="1036"/>
                </a:lnTo>
                <a:lnTo>
                  <a:pt x="2451" y="929"/>
                </a:lnTo>
                <a:lnTo>
                  <a:pt x="2514" y="826"/>
                </a:lnTo>
                <a:lnTo>
                  <a:pt x="2576" y="734"/>
                </a:lnTo>
                <a:lnTo>
                  <a:pt x="2644" y="646"/>
                </a:lnTo>
                <a:lnTo>
                  <a:pt x="2718" y="561"/>
                </a:lnTo>
                <a:lnTo>
                  <a:pt x="2797" y="480"/>
                </a:lnTo>
                <a:lnTo>
                  <a:pt x="2882" y="401"/>
                </a:lnTo>
                <a:lnTo>
                  <a:pt x="2973" y="327"/>
                </a:lnTo>
                <a:lnTo>
                  <a:pt x="3068" y="254"/>
                </a:lnTo>
                <a:lnTo>
                  <a:pt x="3171" y="185"/>
                </a:lnTo>
                <a:lnTo>
                  <a:pt x="3277" y="120"/>
                </a:lnTo>
                <a:lnTo>
                  <a:pt x="3389" y="58"/>
                </a:lnTo>
                <a:lnTo>
                  <a:pt x="3508" y="0"/>
                </a:lnTo>
                <a:close/>
                <a:moveTo>
                  <a:pt x="1324" y="0"/>
                </a:moveTo>
                <a:lnTo>
                  <a:pt x="1443" y="232"/>
                </a:lnTo>
                <a:lnTo>
                  <a:pt x="1344" y="277"/>
                </a:lnTo>
                <a:lnTo>
                  <a:pt x="1250" y="329"/>
                </a:lnTo>
                <a:lnTo>
                  <a:pt x="1158" y="386"/>
                </a:lnTo>
                <a:lnTo>
                  <a:pt x="1070" y="450"/>
                </a:lnTo>
                <a:lnTo>
                  <a:pt x="986" y="519"/>
                </a:lnTo>
                <a:lnTo>
                  <a:pt x="905" y="594"/>
                </a:lnTo>
                <a:lnTo>
                  <a:pt x="827" y="676"/>
                </a:lnTo>
                <a:lnTo>
                  <a:pt x="753" y="763"/>
                </a:lnTo>
                <a:lnTo>
                  <a:pt x="685" y="853"/>
                </a:lnTo>
                <a:lnTo>
                  <a:pt x="627" y="944"/>
                </a:lnTo>
                <a:lnTo>
                  <a:pt x="577" y="1035"/>
                </a:lnTo>
                <a:lnTo>
                  <a:pt x="536" y="1126"/>
                </a:lnTo>
                <a:lnTo>
                  <a:pt x="505" y="1217"/>
                </a:lnTo>
                <a:lnTo>
                  <a:pt x="482" y="1309"/>
                </a:lnTo>
                <a:lnTo>
                  <a:pt x="469" y="1402"/>
                </a:lnTo>
                <a:lnTo>
                  <a:pt x="464" y="1494"/>
                </a:lnTo>
                <a:lnTo>
                  <a:pt x="466" y="1555"/>
                </a:lnTo>
                <a:lnTo>
                  <a:pt x="470" y="1612"/>
                </a:lnTo>
                <a:lnTo>
                  <a:pt x="478" y="1666"/>
                </a:lnTo>
                <a:lnTo>
                  <a:pt x="488" y="1717"/>
                </a:lnTo>
                <a:lnTo>
                  <a:pt x="502" y="1764"/>
                </a:lnTo>
                <a:lnTo>
                  <a:pt x="564" y="1718"/>
                </a:lnTo>
                <a:lnTo>
                  <a:pt x="628" y="1681"/>
                </a:lnTo>
                <a:lnTo>
                  <a:pt x="695" y="1649"/>
                </a:lnTo>
                <a:lnTo>
                  <a:pt x="762" y="1625"/>
                </a:lnTo>
                <a:lnTo>
                  <a:pt x="832" y="1608"/>
                </a:lnTo>
                <a:lnTo>
                  <a:pt x="905" y="1597"/>
                </a:lnTo>
                <a:lnTo>
                  <a:pt x="978" y="1594"/>
                </a:lnTo>
                <a:lnTo>
                  <a:pt x="1054" y="1597"/>
                </a:lnTo>
                <a:lnTo>
                  <a:pt x="1127" y="1605"/>
                </a:lnTo>
                <a:lnTo>
                  <a:pt x="1197" y="1619"/>
                </a:lnTo>
                <a:lnTo>
                  <a:pt x="1265" y="1639"/>
                </a:lnTo>
                <a:lnTo>
                  <a:pt x="1330" y="1663"/>
                </a:lnTo>
                <a:lnTo>
                  <a:pt x="1391" y="1693"/>
                </a:lnTo>
                <a:lnTo>
                  <a:pt x="1452" y="1729"/>
                </a:lnTo>
                <a:lnTo>
                  <a:pt x="1509" y="1770"/>
                </a:lnTo>
                <a:lnTo>
                  <a:pt x="1563" y="1817"/>
                </a:lnTo>
                <a:lnTo>
                  <a:pt x="1608" y="1863"/>
                </a:lnTo>
                <a:lnTo>
                  <a:pt x="1649" y="1913"/>
                </a:lnTo>
                <a:lnTo>
                  <a:pt x="1684" y="1965"/>
                </a:lnTo>
                <a:lnTo>
                  <a:pt x="1715" y="2020"/>
                </a:lnTo>
                <a:lnTo>
                  <a:pt x="1742" y="2078"/>
                </a:lnTo>
                <a:lnTo>
                  <a:pt x="1762" y="2140"/>
                </a:lnTo>
                <a:lnTo>
                  <a:pt x="1779" y="2204"/>
                </a:lnTo>
                <a:lnTo>
                  <a:pt x="1791" y="2272"/>
                </a:lnTo>
                <a:lnTo>
                  <a:pt x="1799" y="2343"/>
                </a:lnTo>
                <a:lnTo>
                  <a:pt x="1801" y="2417"/>
                </a:lnTo>
                <a:lnTo>
                  <a:pt x="1797" y="2493"/>
                </a:lnTo>
                <a:lnTo>
                  <a:pt x="1789" y="2566"/>
                </a:lnTo>
                <a:lnTo>
                  <a:pt x="1773" y="2638"/>
                </a:lnTo>
                <a:lnTo>
                  <a:pt x="1751" y="2706"/>
                </a:lnTo>
                <a:lnTo>
                  <a:pt x="1722" y="2773"/>
                </a:lnTo>
                <a:lnTo>
                  <a:pt x="1689" y="2837"/>
                </a:lnTo>
                <a:lnTo>
                  <a:pt x="1649" y="2897"/>
                </a:lnTo>
                <a:lnTo>
                  <a:pt x="1604" y="2953"/>
                </a:lnTo>
                <a:lnTo>
                  <a:pt x="1556" y="3005"/>
                </a:lnTo>
                <a:lnTo>
                  <a:pt x="1504" y="3052"/>
                </a:lnTo>
                <a:lnTo>
                  <a:pt x="1447" y="3094"/>
                </a:lnTo>
                <a:lnTo>
                  <a:pt x="1387" y="3132"/>
                </a:lnTo>
                <a:lnTo>
                  <a:pt x="1324" y="3164"/>
                </a:lnTo>
                <a:lnTo>
                  <a:pt x="1257" y="3191"/>
                </a:lnTo>
                <a:lnTo>
                  <a:pt x="1191" y="3211"/>
                </a:lnTo>
                <a:lnTo>
                  <a:pt x="1122" y="3227"/>
                </a:lnTo>
                <a:lnTo>
                  <a:pt x="1051" y="3236"/>
                </a:lnTo>
                <a:lnTo>
                  <a:pt x="978" y="3238"/>
                </a:lnTo>
                <a:lnTo>
                  <a:pt x="897" y="3236"/>
                </a:lnTo>
                <a:lnTo>
                  <a:pt x="820" y="3227"/>
                </a:lnTo>
                <a:lnTo>
                  <a:pt x="745" y="3213"/>
                </a:lnTo>
                <a:lnTo>
                  <a:pt x="674" y="3193"/>
                </a:lnTo>
                <a:lnTo>
                  <a:pt x="606" y="3168"/>
                </a:lnTo>
                <a:lnTo>
                  <a:pt x="541" y="3137"/>
                </a:lnTo>
                <a:lnTo>
                  <a:pt x="480" y="3100"/>
                </a:lnTo>
                <a:lnTo>
                  <a:pt x="422" y="3057"/>
                </a:lnTo>
                <a:lnTo>
                  <a:pt x="366" y="3010"/>
                </a:lnTo>
                <a:lnTo>
                  <a:pt x="314" y="2955"/>
                </a:lnTo>
                <a:lnTo>
                  <a:pt x="266" y="2896"/>
                </a:lnTo>
                <a:lnTo>
                  <a:pt x="220" y="2831"/>
                </a:lnTo>
                <a:lnTo>
                  <a:pt x="174" y="2754"/>
                </a:lnTo>
                <a:lnTo>
                  <a:pt x="133" y="2671"/>
                </a:lnTo>
                <a:lnTo>
                  <a:pt x="98" y="2586"/>
                </a:lnTo>
                <a:lnTo>
                  <a:pt x="68" y="2496"/>
                </a:lnTo>
                <a:lnTo>
                  <a:pt x="43" y="2402"/>
                </a:lnTo>
                <a:lnTo>
                  <a:pt x="24" y="2303"/>
                </a:lnTo>
                <a:lnTo>
                  <a:pt x="11" y="2200"/>
                </a:lnTo>
                <a:lnTo>
                  <a:pt x="2" y="2094"/>
                </a:lnTo>
                <a:lnTo>
                  <a:pt x="0" y="1983"/>
                </a:lnTo>
                <a:lnTo>
                  <a:pt x="4" y="1855"/>
                </a:lnTo>
                <a:lnTo>
                  <a:pt x="13" y="1730"/>
                </a:lnTo>
                <a:lnTo>
                  <a:pt x="30" y="1607"/>
                </a:lnTo>
                <a:lnTo>
                  <a:pt x="53" y="1488"/>
                </a:lnTo>
                <a:lnTo>
                  <a:pt x="82" y="1370"/>
                </a:lnTo>
                <a:lnTo>
                  <a:pt x="118" y="1256"/>
                </a:lnTo>
                <a:lnTo>
                  <a:pt x="162" y="1144"/>
                </a:lnTo>
                <a:lnTo>
                  <a:pt x="211" y="1036"/>
                </a:lnTo>
                <a:lnTo>
                  <a:pt x="267" y="929"/>
                </a:lnTo>
                <a:lnTo>
                  <a:pt x="330" y="826"/>
                </a:lnTo>
                <a:lnTo>
                  <a:pt x="393" y="734"/>
                </a:lnTo>
                <a:lnTo>
                  <a:pt x="460" y="646"/>
                </a:lnTo>
                <a:lnTo>
                  <a:pt x="534" y="561"/>
                </a:lnTo>
                <a:lnTo>
                  <a:pt x="614" y="480"/>
                </a:lnTo>
                <a:lnTo>
                  <a:pt x="698" y="401"/>
                </a:lnTo>
                <a:lnTo>
                  <a:pt x="789" y="327"/>
                </a:lnTo>
                <a:lnTo>
                  <a:pt x="884" y="254"/>
                </a:lnTo>
                <a:lnTo>
                  <a:pt x="987" y="185"/>
                </a:lnTo>
                <a:lnTo>
                  <a:pt x="1093" y="120"/>
                </a:lnTo>
                <a:lnTo>
                  <a:pt x="1205" y="58"/>
                </a:lnTo>
                <a:lnTo>
                  <a:pt x="132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2" y="4476750"/>
            <a:ext cx="645050" cy="519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9B92AAE-7BB9-409B-A77C-970BB4C285F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chemeClr val="bg1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 dirty="0">
              <a:solidFill>
                <a:schemeClr val="bg1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7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6" b="6306"/>
          <a:stretch/>
        </p:blipFill>
        <p:spPr>
          <a:xfrm>
            <a:off x="-1" y="0"/>
            <a:ext cx="9144002" cy="51435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1386954"/>
            <a:ext cx="9144000" cy="2369592"/>
          </a:xfrm>
          <a:prstGeom prst="rect">
            <a:avLst/>
          </a:prstGeom>
          <a:solidFill>
            <a:schemeClr val="accent3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1683793"/>
            <a:ext cx="8534402" cy="1775915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algn="ctr">
              <a:lnSpc>
                <a:spcPct val="120000"/>
              </a:lnSpc>
              <a:buNone/>
              <a:defRPr sz="5400" b="1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4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ection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3200400" anchor="ctr"/>
          <a:lstStyle>
            <a:lvl1pPr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3337560" cy="5143500"/>
          </a:xfrm>
          <a:prstGeom prst="rect">
            <a:avLst/>
          </a:prstGeom>
          <a:solidFill>
            <a:srgbClr val="002D5C">
              <a:alpha val="85098"/>
            </a:srgbClr>
          </a:solidFill>
        </p:spPr>
        <p:txBody>
          <a:bodyPr lIns="365760" rIns="365760" anchor="ctr">
            <a:noAutofit/>
          </a:bodyPr>
          <a:lstStyle>
            <a:lvl1pPr algn="l">
              <a:lnSpc>
                <a:spcPct val="120000"/>
              </a:lnSpc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add </a:t>
            </a:r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7149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 preferRelativeResize="0"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" b="7700"/>
          <a:stretch/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sp>
        <p:nvSpPr>
          <p:cNvPr id="33" name="Rectangle 32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893384" y="2232432"/>
            <a:ext cx="8250617" cy="2142718"/>
          </a:xfrm>
          <a:prstGeom prst="rect">
            <a:avLst/>
          </a:prstGeom>
          <a:solidFill>
            <a:srgbClr val="0070C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0778" y="2534434"/>
            <a:ext cx="7810009" cy="775597"/>
          </a:xfrm>
        </p:spPr>
        <p:txBody>
          <a:bodyPr anchor="t"/>
          <a:lstStyle>
            <a:lvl1pPr algn="l"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b="0" dirty="0" smtClean="0">
                <a:solidFill>
                  <a:schemeClr val="bg1"/>
                </a:solidFill>
              </a:rPr>
              <a:t>PRESENTATION TITLE OPTION 3,</a:t>
            </a:r>
            <a:br>
              <a:rPr lang="en-US" b="0" dirty="0" smtClean="0">
                <a:solidFill>
                  <a:schemeClr val="bg1"/>
                </a:solidFill>
              </a:rPr>
            </a:br>
            <a:r>
              <a:rPr lang="en-US" b="0" dirty="0" smtClean="0">
                <a:solidFill>
                  <a:schemeClr val="bg1"/>
                </a:solidFill>
              </a:rPr>
              <a:t>CLICK TO EDIT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0778" y="3426002"/>
            <a:ext cx="7810009" cy="276999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name</a:t>
            </a:r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30778" y="3768173"/>
            <a:ext cx="7810009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None/>
              <a:defRPr sz="1800" b="0" i="1" spc="0" baseline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Click to edit presenter 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4" y="332678"/>
            <a:ext cx="1945066" cy="156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6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ection 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40" rIns="3200400" anchor="ctr"/>
          <a:lstStyle>
            <a:lvl1pPr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06440" y="0"/>
            <a:ext cx="3337560" cy="5143500"/>
          </a:xfrm>
          <a:prstGeom prst="rect">
            <a:avLst/>
          </a:prstGeom>
          <a:solidFill>
            <a:srgbClr val="002D5C">
              <a:alpha val="85098"/>
            </a:srgbClr>
          </a:solidFill>
        </p:spPr>
        <p:txBody>
          <a:bodyPr lIns="365760" rIns="365760" anchor="ctr">
            <a:noAutofit/>
          </a:bodyPr>
          <a:lstStyle>
            <a:lvl1pPr algn="l">
              <a:lnSpc>
                <a:spcPct val="120000"/>
              </a:lnSpc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616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ection Titl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bIns="640080" anchor="ctr"/>
          <a:lstStyle>
            <a:lvl1pPr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408218"/>
            <a:ext cx="9144000" cy="1250698"/>
          </a:xfrm>
          <a:prstGeom prst="rect">
            <a:avLst/>
          </a:prstGeom>
          <a:solidFill>
            <a:srgbClr val="002D5C">
              <a:alpha val="85098"/>
            </a:srgbClr>
          </a:solidFill>
        </p:spPr>
        <p:txBody>
          <a:bodyPr lIns="457200" rIns="457200" anchor="ctr">
            <a:norm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233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bIns="731520" anchor="ctr"/>
          <a:lstStyle>
            <a:lvl1pPr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B92AAE-7BB9-409B-A77C-970BB4C285F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rgbClr val="000000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 dirty="0">
              <a:solidFill>
                <a:srgbClr val="000000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5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686903"/>
            <a:ext cx="9144000" cy="24565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622" y="512565"/>
            <a:ext cx="6532024" cy="4452907"/>
            <a:chOff x="1711090" y="382213"/>
            <a:chExt cx="6659012" cy="4539476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8" t="1" b="-2"/>
            <a:stretch/>
          </p:blipFill>
          <p:spPr>
            <a:xfrm>
              <a:off x="1711090" y="4742821"/>
              <a:ext cx="6659011" cy="1788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6"/>
            <a:stretch/>
          </p:blipFill>
          <p:spPr>
            <a:xfrm>
              <a:off x="1711724" y="382213"/>
              <a:ext cx="6658378" cy="437065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 userDrawn="1">
            <p:ph type="title" hasCustomPrompt="1"/>
          </p:nvPr>
        </p:nvSpPr>
        <p:spPr>
          <a:xfrm>
            <a:off x="6062749" y="719764"/>
            <a:ext cx="2778039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headline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-621" y="824058"/>
            <a:ext cx="5610766" cy="3509105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9B92AAE-7BB9-409B-A77C-970BB4C285F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rgbClr val="000000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 dirty="0">
              <a:solidFill>
                <a:srgbClr val="000000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43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Ph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685563"/>
            <a:ext cx="9144000" cy="24565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1174297"/>
            <a:ext cx="4630996" cy="3618236"/>
            <a:chOff x="1711090" y="382213"/>
            <a:chExt cx="6659012" cy="4539476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8" t="1" b="-2"/>
            <a:stretch/>
          </p:blipFill>
          <p:spPr>
            <a:xfrm>
              <a:off x="1711090" y="4742821"/>
              <a:ext cx="6659011" cy="1788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6"/>
            <a:stretch/>
          </p:blipFill>
          <p:spPr>
            <a:xfrm>
              <a:off x="1711724" y="382213"/>
              <a:ext cx="6658378" cy="437065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0" y="1488559"/>
            <a:ext cx="3978200" cy="2864749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23" y="1052797"/>
            <a:ext cx="2233518" cy="3646268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645708" y="1488559"/>
            <a:ext cx="1584432" cy="2745270"/>
          </a:xfrm>
          <a:solidFill>
            <a:srgbClr val="000000"/>
          </a:solidFill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862" y="4676924"/>
            <a:ext cx="1941603" cy="45719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26294"/>
            <a:ext cx="8535988" cy="430887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 smtClean="0"/>
              <a:t>Click to edit headline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9B92AAE-7BB9-409B-A77C-970BB4C285F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rgbClr val="000000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 dirty="0">
              <a:solidFill>
                <a:srgbClr val="000000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686903"/>
            <a:ext cx="9144000" cy="24565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 userDrawn="1">
            <p:ph type="title" hasCustomPrompt="1"/>
          </p:nvPr>
        </p:nvSpPr>
        <p:spPr>
          <a:xfrm>
            <a:off x="5275939" y="519885"/>
            <a:ext cx="2778039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headline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053" y="372538"/>
            <a:ext cx="2802762" cy="4575570"/>
          </a:xfrm>
          <a:prstGeom prst="rect">
            <a:avLst/>
          </a:prstGeom>
          <a:effectLst/>
        </p:spPr>
      </p:pic>
      <p:sp>
        <p:nvSpPr>
          <p:cNvPr id="1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2434959" y="981293"/>
            <a:ext cx="1910850" cy="3362998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75" y="4909121"/>
            <a:ext cx="2215012" cy="521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9B92AAE-7BB9-409B-A77C-970BB4C285F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rgbClr val="000000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 dirty="0">
              <a:solidFill>
                <a:srgbClr val="000000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B92AAE-7BB9-409B-A77C-970BB4C285F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rgbClr val="000000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 dirty="0">
              <a:solidFill>
                <a:srgbClr val="000000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9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15333"/>
          <a:stretch/>
        </p:blipFill>
        <p:spPr>
          <a:xfrm>
            <a:off x="0" y="0"/>
            <a:ext cx="9226062" cy="51435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226062" cy="5143500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889956"/>
            <a:ext cx="8535988" cy="997196"/>
          </a:xfrm>
        </p:spPr>
        <p:txBody>
          <a:bodyPr wrap="square" anchor="b">
            <a:spAutoFit/>
          </a:bodyPr>
          <a:lstStyle>
            <a:lvl1pPr algn="ctr">
              <a:lnSpc>
                <a:spcPct val="90000"/>
              </a:lnSpc>
              <a:defRPr sz="7200" b="1" i="0">
                <a:solidFill>
                  <a:schemeClr val="accent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r>
              <a:rPr lang="en-US" dirty="0" smtClean="0"/>
              <a:t>Thank You Title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2126765"/>
            <a:ext cx="8535988" cy="369332"/>
          </a:xfrm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sz="2400" i="1" baseline="0">
                <a:solidFill>
                  <a:schemeClr val="accent5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Optional thank you message.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81351" y="3273632"/>
            <a:ext cx="7384474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buNone/>
              <a:defRPr sz="1600" b="0" spc="0" baseline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Click to edit contact info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27469" y="4656193"/>
            <a:ext cx="857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kern="1200" dirty="0" smtClean="0">
                <a:solidFill>
                  <a:srgbClr val="7EA9D0"/>
                </a:solidFill>
                <a:latin typeface="+mj-lt"/>
                <a:ea typeface="+mn-ea"/>
                <a:cs typeface="+mn-cs"/>
              </a:rPr>
              <a:t>All material in this presentation, including text and</a:t>
            </a:r>
            <a:r>
              <a:rPr lang="en-US" sz="900" b="0" i="1" kern="1200" baseline="0" dirty="0" smtClean="0">
                <a:solidFill>
                  <a:srgbClr val="7EA9D0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900" b="0" i="1" kern="1200" dirty="0" smtClean="0">
                <a:solidFill>
                  <a:srgbClr val="7EA9D0"/>
                </a:solidFill>
                <a:latin typeface="+mj-lt"/>
                <a:ea typeface="+mn-ea"/>
                <a:cs typeface="+mn-cs"/>
              </a:rPr>
              <a:t>images, is the property of RNL. Permission is required to reproduce information.</a:t>
            </a:r>
          </a:p>
          <a:p>
            <a:pPr algn="ctr"/>
            <a:endParaRPr lang="en-US" sz="9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149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5"/>
          <p:cNvSpPr>
            <a:spLocks noGrp="1"/>
          </p:cNvSpPr>
          <p:nvPr>
            <p:ph type="body" sz="quarter" idx="33" hasCustomPrompt="1"/>
          </p:nvPr>
        </p:nvSpPr>
        <p:spPr>
          <a:xfrm>
            <a:off x="304800" y="847420"/>
            <a:ext cx="853598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 i="1" spc="0" baseline="0">
                <a:solidFill>
                  <a:schemeClr val="accent3"/>
                </a:solidFill>
                <a:latin typeface="+mn-lt"/>
              </a:defRPr>
            </a:lvl1pPr>
            <a:lvl2pPr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</a:t>
            </a:r>
            <a:r>
              <a:rPr lang="en-US" dirty="0" smtClean="0"/>
              <a:t>edit subhead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36"/>
          </p:nvPr>
        </p:nvSpPr>
        <p:spPr>
          <a:xfrm>
            <a:off x="304800" y="1402079"/>
            <a:ext cx="8535988" cy="3074823"/>
          </a:xfrm>
        </p:spPr>
        <p:txBody>
          <a:bodyPr/>
          <a:lstStyle>
            <a:lvl1pPr marL="342900" indent="-342900">
              <a:defRPr lang="en-US" sz="20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57250" indent="-457200">
              <a:defRPr lang="en-US" sz="18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0150" indent="-342900">
              <a:defRPr lang="en-US" sz="16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8613" indent="-342900">
              <a:defRPr lang="en-US" sz="1400" kern="1200" baseline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1513" indent="-342900"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26294"/>
            <a:ext cx="8535988" cy="430887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 smtClean="0"/>
              <a:t>Click to edit headline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5"/>
          <p:cNvSpPr>
            <a:spLocks noGrp="1"/>
          </p:cNvSpPr>
          <p:nvPr>
            <p:ph type="body" sz="quarter" idx="33" hasCustomPrompt="1"/>
          </p:nvPr>
        </p:nvSpPr>
        <p:spPr>
          <a:xfrm>
            <a:off x="304894" y="847420"/>
            <a:ext cx="413266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 i="1" spc="0" baseline="0">
                <a:solidFill>
                  <a:schemeClr val="accent3"/>
                </a:solidFill>
                <a:latin typeface="+mn-lt"/>
              </a:defRPr>
            </a:lvl1pPr>
            <a:lvl2pPr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</a:t>
            </a:r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34"/>
          </p:nvPr>
        </p:nvSpPr>
        <p:spPr>
          <a:xfrm>
            <a:off x="304800" y="1402080"/>
            <a:ext cx="4138676" cy="3078243"/>
          </a:xfrm>
          <a:prstGeom prst="rect">
            <a:avLst/>
          </a:prstGeom>
        </p:spPr>
        <p:txBody>
          <a:bodyPr/>
          <a:lstStyle>
            <a:lvl1pPr marL="342900" indent="-342900">
              <a:defRPr lang="en-US" sz="20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5750">
              <a:defRPr lang="en-US" sz="16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14"/>
          <p:cNvSpPr>
            <a:spLocks noGrp="1"/>
          </p:cNvSpPr>
          <p:nvPr>
            <p:ph sz="quarter" idx="35"/>
          </p:nvPr>
        </p:nvSpPr>
        <p:spPr>
          <a:xfrm>
            <a:off x="4702112" y="1402080"/>
            <a:ext cx="4138676" cy="3078243"/>
          </a:xfrm>
          <a:prstGeom prst="rect">
            <a:avLst/>
          </a:prstGeom>
        </p:spPr>
        <p:txBody>
          <a:bodyPr/>
          <a:lstStyle>
            <a:lvl1pPr marL="342900" indent="-342900">
              <a:defRPr lang="en-US" sz="20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5750">
              <a:defRPr lang="en-US" sz="16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04800" y="326295"/>
            <a:ext cx="8535988" cy="43088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headline</a:t>
            </a:r>
            <a:endParaRPr lang="en-US" dirty="0"/>
          </a:p>
        </p:txBody>
      </p:sp>
      <p:sp>
        <p:nvSpPr>
          <p:cNvPr id="11" name="Text Placeholder 55"/>
          <p:cNvSpPr>
            <a:spLocks noGrp="1"/>
          </p:cNvSpPr>
          <p:nvPr>
            <p:ph type="body" sz="quarter" idx="37" hasCustomPrompt="1"/>
          </p:nvPr>
        </p:nvSpPr>
        <p:spPr>
          <a:xfrm>
            <a:off x="4706445" y="847420"/>
            <a:ext cx="413266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 i="1" spc="0" baseline="0">
                <a:solidFill>
                  <a:schemeClr val="accent3"/>
                </a:solidFill>
                <a:latin typeface="+mn-lt"/>
              </a:defRPr>
            </a:lvl1pPr>
            <a:lvl2pPr>
              <a:buNone/>
              <a:defRPr sz="2000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</a:t>
            </a:r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411454" y="304800"/>
            <a:ext cx="1529347" cy="50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34"/>
          </p:nvPr>
        </p:nvSpPr>
        <p:spPr>
          <a:xfrm>
            <a:off x="304800" y="969817"/>
            <a:ext cx="4705604" cy="3514921"/>
          </a:xfrm>
          <a:prstGeom prst="rect">
            <a:avLst/>
          </a:prstGeom>
        </p:spPr>
        <p:txBody>
          <a:bodyPr/>
          <a:lstStyle>
            <a:lvl1pPr marL="342900" indent="-342900">
              <a:defRPr lang="en-US" sz="20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5750">
              <a:defRPr lang="en-US" sz="16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312664" y="197511"/>
            <a:ext cx="3831336" cy="4945989"/>
          </a:xfrm>
          <a:prstGeom prst="rect">
            <a:avLst/>
          </a:prstGeom>
        </p:spPr>
        <p:txBody>
          <a:bodyPr vert="horz" lIns="91440" tIns="45720" rIns="91440" bIns="640080" rtlCol="0" anchor="ctr">
            <a:norm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lvl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04801" y="326295"/>
            <a:ext cx="4711952" cy="43088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headline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411454" y="304800"/>
            <a:ext cx="1529347" cy="50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34"/>
          </p:nvPr>
        </p:nvSpPr>
        <p:spPr>
          <a:xfrm>
            <a:off x="4135184" y="969818"/>
            <a:ext cx="4705604" cy="3510504"/>
          </a:xfrm>
          <a:prstGeom prst="rect">
            <a:avLst/>
          </a:prstGeom>
        </p:spPr>
        <p:txBody>
          <a:bodyPr/>
          <a:lstStyle>
            <a:lvl1pPr marL="342900" indent="-342900">
              <a:defRPr lang="en-US" sz="20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5750">
              <a:defRPr lang="en-US" sz="16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97510"/>
            <a:ext cx="3831336" cy="4945990"/>
          </a:xfrm>
          <a:prstGeom prst="rect">
            <a:avLst/>
          </a:prstGeom>
        </p:spPr>
        <p:txBody>
          <a:bodyPr vert="horz" lIns="91440" tIns="45720" rIns="91440" bIns="640080" rtlCol="0" anchor="ctr">
            <a:normAutofit/>
          </a:bodyPr>
          <a:lstStyle>
            <a:lvl1pPr algn="ctr">
              <a:defRPr lang="en-US" baseline="0" dirty="0"/>
            </a:lvl1pPr>
          </a:lstStyle>
          <a:p>
            <a:pPr lvl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39614" y="326295"/>
            <a:ext cx="4699504" cy="43088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headline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325"/>
            <a:ext cx="9144000" cy="19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head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26"/>
            <a:ext cx="9144000" cy="1092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23444"/>
            <a:ext cx="8535988" cy="430887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headline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0" y="1093880"/>
            <a:ext cx="9144000" cy="477318"/>
          </a:xfrm>
          <a:prstGeom prst="rect">
            <a:avLst/>
          </a:prstGeom>
          <a:solidFill>
            <a:schemeClr val="accent3"/>
          </a:solidFill>
        </p:spPr>
        <p:txBody>
          <a:bodyPr wrap="square" lIns="365760" tIns="0" rIns="365760" bIns="0" anchor="ctr">
            <a:normAutofit/>
          </a:bodyPr>
          <a:lstStyle>
            <a:lvl1pPr marL="0" algn="l">
              <a:lnSpc>
                <a:spcPct val="120000"/>
              </a:lnSpc>
              <a:buNone/>
              <a:defRPr sz="2400" b="1" i="1" baseline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 smtClean="0"/>
              <a:t>Click to edit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23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93042"/>
            <a:ext cx="8535988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158240"/>
            <a:ext cx="8535988" cy="3340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7338" lvl="0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87338" lvl="1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87338" lvl="2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87338" lvl="3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87338" lvl="4" indent="-287338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78193"/>
            <a:ext cx="471153" cy="379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B92AAE-7BB9-409B-A77C-970BB4C285FA}"/>
              </a:ext>
            </a:extLst>
          </p:cNvPr>
          <p:cNvSpPr txBox="1"/>
          <p:nvPr userDrawn="1"/>
        </p:nvSpPr>
        <p:spPr>
          <a:xfrm>
            <a:off x="8346752" y="4826953"/>
            <a:ext cx="4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C6B3A31-DE8F-4705-ADAE-B66C3479EE3B}" type="slidenum">
              <a:rPr lang="en-US" sz="900" b="0" kern="1200" cap="none" smtClean="0">
                <a:solidFill>
                  <a:srgbClr val="000000"/>
                </a:solidFill>
                <a:latin typeface="+mj-lt"/>
                <a:ea typeface="+mn-ea"/>
                <a:cs typeface="Lato Medium" panose="020F0602020204030203" pitchFamily="34" charset="0"/>
              </a:rPr>
              <a:pPr algn="r"/>
              <a:t>‹#›</a:t>
            </a:fld>
            <a:endParaRPr lang="en-US" sz="900" b="0" kern="1200" cap="none" dirty="0">
              <a:solidFill>
                <a:srgbClr val="000000"/>
              </a:solidFill>
              <a:latin typeface="+mj-lt"/>
              <a:ea typeface="+mn-ea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1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4" r:id="rId2"/>
    <p:sldLayoutId id="2147483704" r:id="rId3"/>
    <p:sldLayoutId id="2147483675" r:id="rId4"/>
    <p:sldLayoutId id="2147483676" r:id="rId5"/>
    <p:sldLayoutId id="2147483677" r:id="rId6"/>
    <p:sldLayoutId id="2147483678" r:id="rId7"/>
    <p:sldLayoutId id="2147483681" r:id="rId8"/>
    <p:sldLayoutId id="2147483691" r:id="rId9"/>
    <p:sldLayoutId id="2147483688" r:id="rId10"/>
    <p:sldLayoutId id="2147483683" r:id="rId11"/>
    <p:sldLayoutId id="2147483685" r:id="rId12"/>
    <p:sldLayoutId id="2147483661" r:id="rId13"/>
    <p:sldLayoutId id="2147483716" r:id="rId14"/>
    <p:sldLayoutId id="2147483717" r:id="rId15"/>
    <p:sldLayoutId id="2147483662" r:id="rId16"/>
    <p:sldLayoutId id="2147483697" r:id="rId17"/>
    <p:sldLayoutId id="2147483698" r:id="rId18"/>
    <p:sldLayoutId id="2147483667" r:id="rId19"/>
    <p:sldLayoutId id="2147483719" r:id="rId20"/>
    <p:sldLayoutId id="2147483666" r:id="rId21"/>
    <p:sldLayoutId id="2147483718" r:id="rId22"/>
    <p:sldLayoutId id="2147483668" r:id="rId23"/>
    <p:sldLayoutId id="2147483713" r:id="rId24"/>
    <p:sldLayoutId id="2147483711" r:id="rId25"/>
    <p:sldLayoutId id="2147483712" r:id="rId26"/>
    <p:sldLayoutId id="2147483684" r:id="rId27"/>
    <p:sldLayoutId id="2147483687" r:id="rId28"/>
    <p:sldLayoutId id="2147483670" r:id="rId29"/>
    <p:sldLayoutId id="2147483671" r:id="rId30"/>
    <p:sldLayoutId id="2147483672" r:id="rId31"/>
    <p:sldLayoutId id="2147483673" r:id="rId32"/>
    <p:sldLayoutId id="2147483690" r:id="rId33"/>
    <p:sldLayoutId id="2147483720" r:id="rId34"/>
    <p:sldLayoutId id="2147483721" r:id="rId35"/>
    <p:sldLayoutId id="2147483682" r:id="rId36"/>
    <p:sldLayoutId id="2147483686" r:id="rId3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2800" b="1" kern="1200" cap="none" baseline="0" dirty="0">
          <a:solidFill>
            <a:schemeClr val="tx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1200"/>
        </a:spcBef>
        <a:buClr>
          <a:schemeClr val="accent3"/>
        </a:buClr>
        <a:buFont typeface="Arial" panose="020B0604020202020204" pitchFamily="34" charset="0"/>
        <a:buChar char="•"/>
        <a:defRPr lang="en-US" sz="1800" kern="1200" dirty="0" smtClean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857250" indent="-457200" algn="l" defTabSz="914400" rtl="0" eaLnBrk="1" latinLnBrk="0" hangingPunct="1">
        <a:spcBef>
          <a:spcPts val="600"/>
        </a:spcBef>
        <a:buClr>
          <a:schemeClr val="accent3"/>
        </a:buClr>
        <a:buFont typeface="Arial" panose="020B0604020202020204" pitchFamily="34" charset="0"/>
        <a:buChar char="–"/>
        <a:defRPr lang="en-US" sz="1600" kern="1200" dirty="0" smtClean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200150" indent="-342900" algn="l" defTabSz="914400" rtl="0" eaLnBrk="1" latinLnBrk="0" hangingPunct="1"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lang="en-US" sz="1400" kern="1200" baseline="0" dirty="0" smtClean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598613" indent="-3429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–"/>
        <a:defRPr lang="en-US" sz="1200" kern="1200" baseline="0" dirty="0" smtClean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941513" indent="-3429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»"/>
        <a:defRPr lang="en-US" sz="1100" kern="1200" dirty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9FTHDYpY-c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857001" y="1594149"/>
            <a:ext cx="7446963" cy="1273861"/>
          </a:xfrm>
        </p:spPr>
        <p:txBody>
          <a:bodyPr/>
          <a:lstStyle/>
          <a:p>
            <a:r>
              <a:rPr lang="en-US" dirty="0"/>
              <a:t>Satisfaction-Priorities Surveys</a:t>
            </a:r>
          </a:p>
          <a:p>
            <a:r>
              <a:rPr lang="en-US" dirty="0"/>
              <a:t>Client Sample Materials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914057" y="3027487"/>
            <a:ext cx="7446963" cy="355600"/>
          </a:xfrm>
        </p:spPr>
        <p:txBody>
          <a:bodyPr/>
          <a:lstStyle/>
          <a:p>
            <a:r>
              <a:rPr lang="en-US" dirty="0" smtClean="0"/>
              <a:t>All materials shared with permission 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92442" y="2902694"/>
            <a:ext cx="3647661" cy="45719"/>
          </a:xfrm>
          <a:prstGeom prst="rect">
            <a:avLst/>
          </a:prstGeom>
          <a:solidFill>
            <a:schemeClr val="tx1">
              <a:lumMod val="25000"/>
              <a:lumOff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234919" y="3559130"/>
            <a:ext cx="635681" cy="635681"/>
            <a:chOff x="2707571" y="4897918"/>
            <a:chExt cx="772434" cy="772434"/>
          </a:xfrm>
        </p:grpSpPr>
        <p:grpSp>
          <p:nvGrpSpPr>
            <p:cNvPr id="7" name="Group 281"/>
            <p:cNvGrpSpPr>
              <a:grpSpLocks noChangeAspect="1"/>
            </p:cNvGrpSpPr>
            <p:nvPr/>
          </p:nvGrpSpPr>
          <p:grpSpPr bwMode="auto">
            <a:xfrm>
              <a:off x="2803529" y="5038431"/>
              <a:ext cx="585373" cy="567929"/>
              <a:chOff x="149" y="2020"/>
              <a:chExt cx="302" cy="293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9" name="Freeform 284"/>
              <p:cNvSpPr>
                <a:spLocks/>
              </p:cNvSpPr>
              <p:nvPr/>
            </p:nvSpPr>
            <p:spPr bwMode="auto">
              <a:xfrm>
                <a:off x="149" y="2020"/>
                <a:ext cx="302" cy="293"/>
              </a:xfrm>
              <a:custGeom>
                <a:avLst/>
                <a:gdLst>
                  <a:gd name="T0" fmla="*/ 297 w 3330"/>
                  <a:gd name="T1" fmla="*/ 0 h 3221"/>
                  <a:gd name="T2" fmla="*/ 316 w 3330"/>
                  <a:gd name="T3" fmla="*/ 3 h 3221"/>
                  <a:gd name="T4" fmla="*/ 333 w 3330"/>
                  <a:gd name="T5" fmla="*/ 11 h 3221"/>
                  <a:gd name="T6" fmla="*/ 345 w 3330"/>
                  <a:gd name="T7" fmla="*/ 24 h 3221"/>
                  <a:gd name="T8" fmla="*/ 354 w 3330"/>
                  <a:gd name="T9" fmla="*/ 40 h 3221"/>
                  <a:gd name="T10" fmla="*/ 356 w 3330"/>
                  <a:gd name="T11" fmla="*/ 59 h 3221"/>
                  <a:gd name="T12" fmla="*/ 356 w 3330"/>
                  <a:gd name="T13" fmla="*/ 2863 h 3221"/>
                  <a:gd name="T14" fmla="*/ 3271 w 3330"/>
                  <a:gd name="T15" fmla="*/ 2863 h 3221"/>
                  <a:gd name="T16" fmla="*/ 3289 w 3330"/>
                  <a:gd name="T17" fmla="*/ 2866 h 3221"/>
                  <a:gd name="T18" fmla="*/ 3306 w 3330"/>
                  <a:gd name="T19" fmla="*/ 2874 h 3221"/>
                  <a:gd name="T20" fmla="*/ 3318 w 3330"/>
                  <a:gd name="T21" fmla="*/ 2887 h 3221"/>
                  <a:gd name="T22" fmla="*/ 3326 w 3330"/>
                  <a:gd name="T23" fmla="*/ 2904 h 3221"/>
                  <a:gd name="T24" fmla="*/ 3330 w 3330"/>
                  <a:gd name="T25" fmla="*/ 2922 h 3221"/>
                  <a:gd name="T26" fmla="*/ 3326 w 3330"/>
                  <a:gd name="T27" fmla="*/ 2941 h 3221"/>
                  <a:gd name="T28" fmla="*/ 3318 w 3330"/>
                  <a:gd name="T29" fmla="*/ 2958 h 3221"/>
                  <a:gd name="T30" fmla="*/ 3306 w 3330"/>
                  <a:gd name="T31" fmla="*/ 2970 h 3221"/>
                  <a:gd name="T32" fmla="*/ 3289 w 3330"/>
                  <a:gd name="T33" fmla="*/ 2978 h 3221"/>
                  <a:gd name="T34" fmla="*/ 3271 w 3330"/>
                  <a:gd name="T35" fmla="*/ 2982 h 3221"/>
                  <a:gd name="T36" fmla="*/ 356 w 3330"/>
                  <a:gd name="T37" fmla="*/ 2982 h 3221"/>
                  <a:gd name="T38" fmla="*/ 356 w 3330"/>
                  <a:gd name="T39" fmla="*/ 3160 h 3221"/>
                  <a:gd name="T40" fmla="*/ 354 w 3330"/>
                  <a:gd name="T41" fmla="*/ 3180 h 3221"/>
                  <a:gd name="T42" fmla="*/ 345 w 3330"/>
                  <a:gd name="T43" fmla="*/ 3196 h 3221"/>
                  <a:gd name="T44" fmla="*/ 333 w 3330"/>
                  <a:gd name="T45" fmla="*/ 3209 h 3221"/>
                  <a:gd name="T46" fmla="*/ 316 w 3330"/>
                  <a:gd name="T47" fmla="*/ 3218 h 3221"/>
                  <a:gd name="T48" fmla="*/ 297 w 3330"/>
                  <a:gd name="T49" fmla="*/ 3221 h 3221"/>
                  <a:gd name="T50" fmla="*/ 279 w 3330"/>
                  <a:gd name="T51" fmla="*/ 3218 h 3221"/>
                  <a:gd name="T52" fmla="*/ 262 w 3330"/>
                  <a:gd name="T53" fmla="*/ 3209 h 3221"/>
                  <a:gd name="T54" fmla="*/ 250 w 3330"/>
                  <a:gd name="T55" fmla="*/ 3196 h 3221"/>
                  <a:gd name="T56" fmla="*/ 241 w 3330"/>
                  <a:gd name="T57" fmla="*/ 3180 h 3221"/>
                  <a:gd name="T58" fmla="*/ 238 w 3330"/>
                  <a:gd name="T59" fmla="*/ 3160 h 3221"/>
                  <a:gd name="T60" fmla="*/ 238 w 3330"/>
                  <a:gd name="T61" fmla="*/ 2982 h 3221"/>
                  <a:gd name="T62" fmla="*/ 60 w 3330"/>
                  <a:gd name="T63" fmla="*/ 2982 h 3221"/>
                  <a:gd name="T64" fmla="*/ 41 w 3330"/>
                  <a:gd name="T65" fmla="*/ 2978 h 3221"/>
                  <a:gd name="T66" fmla="*/ 25 w 3330"/>
                  <a:gd name="T67" fmla="*/ 2970 h 3221"/>
                  <a:gd name="T68" fmla="*/ 11 w 3330"/>
                  <a:gd name="T69" fmla="*/ 2958 h 3221"/>
                  <a:gd name="T70" fmla="*/ 3 w 3330"/>
                  <a:gd name="T71" fmla="*/ 2941 h 3221"/>
                  <a:gd name="T72" fmla="*/ 0 w 3330"/>
                  <a:gd name="T73" fmla="*/ 2922 h 3221"/>
                  <a:gd name="T74" fmla="*/ 3 w 3330"/>
                  <a:gd name="T75" fmla="*/ 2904 h 3221"/>
                  <a:gd name="T76" fmla="*/ 11 w 3330"/>
                  <a:gd name="T77" fmla="*/ 2887 h 3221"/>
                  <a:gd name="T78" fmla="*/ 25 w 3330"/>
                  <a:gd name="T79" fmla="*/ 2874 h 3221"/>
                  <a:gd name="T80" fmla="*/ 41 w 3330"/>
                  <a:gd name="T81" fmla="*/ 2866 h 3221"/>
                  <a:gd name="T82" fmla="*/ 60 w 3330"/>
                  <a:gd name="T83" fmla="*/ 2863 h 3221"/>
                  <a:gd name="T84" fmla="*/ 238 w 3330"/>
                  <a:gd name="T85" fmla="*/ 2863 h 3221"/>
                  <a:gd name="T86" fmla="*/ 238 w 3330"/>
                  <a:gd name="T87" fmla="*/ 59 h 3221"/>
                  <a:gd name="T88" fmla="*/ 241 w 3330"/>
                  <a:gd name="T89" fmla="*/ 40 h 3221"/>
                  <a:gd name="T90" fmla="*/ 250 w 3330"/>
                  <a:gd name="T91" fmla="*/ 24 h 3221"/>
                  <a:gd name="T92" fmla="*/ 262 w 3330"/>
                  <a:gd name="T93" fmla="*/ 11 h 3221"/>
                  <a:gd name="T94" fmla="*/ 279 w 3330"/>
                  <a:gd name="T95" fmla="*/ 3 h 3221"/>
                  <a:gd name="T96" fmla="*/ 297 w 3330"/>
                  <a:gd name="T97" fmla="*/ 0 h 3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30" h="3221">
                    <a:moveTo>
                      <a:pt x="297" y="0"/>
                    </a:moveTo>
                    <a:lnTo>
                      <a:pt x="316" y="3"/>
                    </a:lnTo>
                    <a:lnTo>
                      <a:pt x="333" y="11"/>
                    </a:lnTo>
                    <a:lnTo>
                      <a:pt x="345" y="24"/>
                    </a:lnTo>
                    <a:lnTo>
                      <a:pt x="354" y="40"/>
                    </a:lnTo>
                    <a:lnTo>
                      <a:pt x="356" y="59"/>
                    </a:lnTo>
                    <a:lnTo>
                      <a:pt x="356" y="2863"/>
                    </a:lnTo>
                    <a:lnTo>
                      <a:pt x="3271" y="2863"/>
                    </a:lnTo>
                    <a:lnTo>
                      <a:pt x="3289" y="2866"/>
                    </a:lnTo>
                    <a:lnTo>
                      <a:pt x="3306" y="2874"/>
                    </a:lnTo>
                    <a:lnTo>
                      <a:pt x="3318" y="2887"/>
                    </a:lnTo>
                    <a:lnTo>
                      <a:pt x="3326" y="2904"/>
                    </a:lnTo>
                    <a:lnTo>
                      <a:pt x="3330" y="2922"/>
                    </a:lnTo>
                    <a:lnTo>
                      <a:pt x="3326" y="2941"/>
                    </a:lnTo>
                    <a:lnTo>
                      <a:pt x="3318" y="2958"/>
                    </a:lnTo>
                    <a:lnTo>
                      <a:pt x="3306" y="2970"/>
                    </a:lnTo>
                    <a:lnTo>
                      <a:pt x="3289" y="2978"/>
                    </a:lnTo>
                    <a:lnTo>
                      <a:pt x="3271" y="2982"/>
                    </a:lnTo>
                    <a:lnTo>
                      <a:pt x="356" y="2982"/>
                    </a:lnTo>
                    <a:lnTo>
                      <a:pt x="356" y="3160"/>
                    </a:lnTo>
                    <a:lnTo>
                      <a:pt x="354" y="3180"/>
                    </a:lnTo>
                    <a:lnTo>
                      <a:pt x="345" y="3196"/>
                    </a:lnTo>
                    <a:lnTo>
                      <a:pt x="333" y="3209"/>
                    </a:lnTo>
                    <a:lnTo>
                      <a:pt x="316" y="3218"/>
                    </a:lnTo>
                    <a:lnTo>
                      <a:pt x="297" y="3221"/>
                    </a:lnTo>
                    <a:lnTo>
                      <a:pt x="279" y="3218"/>
                    </a:lnTo>
                    <a:lnTo>
                      <a:pt x="262" y="3209"/>
                    </a:lnTo>
                    <a:lnTo>
                      <a:pt x="250" y="3196"/>
                    </a:lnTo>
                    <a:lnTo>
                      <a:pt x="241" y="3180"/>
                    </a:lnTo>
                    <a:lnTo>
                      <a:pt x="238" y="3160"/>
                    </a:lnTo>
                    <a:lnTo>
                      <a:pt x="238" y="2982"/>
                    </a:lnTo>
                    <a:lnTo>
                      <a:pt x="60" y="2982"/>
                    </a:lnTo>
                    <a:lnTo>
                      <a:pt x="41" y="2978"/>
                    </a:lnTo>
                    <a:lnTo>
                      <a:pt x="25" y="2970"/>
                    </a:lnTo>
                    <a:lnTo>
                      <a:pt x="11" y="2958"/>
                    </a:lnTo>
                    <a:lnTo>
                      <a:pt x="3" y="2941"/>
                    </a:lnTo>
                    <a:lnTo>
                      <a:pt x="0" y="2922"/>
                    </a:lnTo>
                    <a:lnTo>
                      <a:pt x="3" y="2904"/>
                    </a:lnTo>
                    <a:lnTo>
                      <a:pt x="11" y="2887"/>
                    </a:lnTo>
                    <a:lnTo>
                      <a:pt x="25" y="2874"/>
                    </a:lnTo>
                    <a:lnTo>
                      <a:pt x="41" y="2866"/>
                    </a:lnTo>
                    <a:lnTo>
                      <a:pt x="60" y="2863"/>
                    </a:lnTo>
                    <a:lnTo>
                      <a:pt x="238" y="2863"/>
                    </a:lnTo>
                    <a:lnTo>
                      <a:pt x="238" y="59"/>
                    </a:lnTo>
                    <a:lnTo>
                      <a:pt x="241" y="40"/>
                    </a:lnTo>
                    <a:lnTo>
                      <a:pt x="250" y="24"/>
                    </a:lnTo>
                    <a:lnTo>
                      <a:pt x="262" y="11"/>
                    </a:lnTo>
                    <a:lnTo>
                      <a:pt x="279" y="3"/>
                    </a:lnTo>
                    <a:lnTo>
                      <a:pt x="2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285"/>
              <p:cNvSpPr>
                <a:spLocks noEditPoints="1"/>
              </p:cNvSpPr>
              <p:nvPr/>
            </p:nvSpPr>
            <p:spPr bwMode="auto">
              <a:xfrm>
                <a:off x="203" y="2063"/>
                <a:ext cx="227" cy="152"/>
              </a:xfrm>
              <a:custGeom>
                <a:avLst/>
                <a:gdLst>
                  <a:gd name="T0" fmla="*/ 131 w 2497"/>
                  <a:gd name="T1" fmla="*/ 1456 h 1669"/>
                  <a:gd name="T2" fmla="*/ 131 w 2497"/>
                  <a:gd name="T3" fmla="*/ 1526 h 1669"/>
                  <a:gd name="T4" fmla="*/ 197 w 2497"/>
                  <a:gd name="T5" fmla="*/ 1548 h 1669"/>
                  <a:gd name="T6" fmla="*/ 237 w 2497"/>
                  <a:gd name="T7" fmla="*/ 1491 h 1669"/>
                  <a:gd name="T8" fmla="*/ 217 w 2497"/>
                  <a:gd name="T9" fmla="*/ 1446 h 1669"/>
                  <a:gd name="T10" fmla="*/ 178 w 2497"/>
                  <a:gd name="T11" fmla="*/ 1431 h 1669"/>
                  <a:gd name="T12" fmla="*/ 1563 w 2497"/>
                  <a:gd name="T13" fmla="*/ 972 h 1669"/>
                  <a:gd name="T14" fmla="*/ 1547 w 2497"/>
                  <a:gd name="T15" fmla="*/ 1002 h 1669"/>
                  <a:gd name="T16" fmla="*/ 1570 w 2497"/>
                  <a:gd name="T17" fmla="*/ 1062 h 1669"/>
                  <a:gd name="T18" fmla="*/ 1640 w 2497"/>
                  <a:gd name="T19" fmla="*/ 1062 h 1669"/>
                  <a:gd name="T20" fmla="*/ 1663 w 2497"/>
                  <a:gd name="T21" fmla="*/ 998 h 1669"/>
                  <a:gd name="T22" fmla="*/ 1641 w 2497"/>
                  <a:gd name="T23" fmla="*/ 966 h 1669"/>
                  <a:gd name="T24" fmla="*/ 891 w 2497"/>
                  <a:gd name="T25" fmla="*/ 596 h 1669"/>
                  <a:gd name="T26" fmla="*/ 835 w 2497"/>
                  <a:gd name="T27" fmla="*/ 637 h 1669"/>
                  <a:gd name="T28" fmla="*/ 851 w 2497"/>
                  <a:gd name="T29" fmla="*/ 700 h 1669"/>
                  <a:gd name="T30" fmla="*/ 878 w 2497"/>
                  <a:gd name="T31" fmla="*/ 714 h 1669"/>
                  <a:gd name="T32" fmla="*/ 939 w 2497"/>
                  <a:gd name="T33" fmla="*/ 691 h 1669"/>
                  <a:gd name="T34" fmla="*/ 939 w 2497"/>
                  <a:gd name="T35" fmla="*/ 621 h 1669"/>
                  <a:gd name="T36" fmla="*/ 2319 w 2497"/>
                  <a:gd name="T37" fmla="*/ 119 h 1669"/>
                  <a:gd name="T38" fmla="*/ 2262 w 2497"/>
                  <a:gd name="T39" fmla="*/ 160 h 1669"/>
                  <a:gd name="T40" fmla="*/ 2277 w 2497"/>
                  <a:gd name="T41" fmla="*/ 222 h 1669"/>
                  <a:gd name="T42" fmla="*/ 2305 w 2497"/>
                  <a:gd name="T43" fmla="*/ 237 h 1669"/>
                  <a:gd name="T44" fmla="*/ 2367 w 2497"/>
                  <a:gd name="T45" fmla="*/ 213 h 1669"/>
                  <a:gd name="T46" fmla="*/ 2367 w 2497"/>
                  <a:gd name="T47" fmla="*/ 144 h 1669"/>
                  <a:gd name="T48" fmla="*/ 2319 w 2497"/>
                  <a:gd name="T49" fmla="*/ 0 h 1669"/>
                  <a:gd name="T50" fmla="*/ 2433 w 2497"/>
                  <a:gd name="T51" fmla="*/ 42 h 1669"/>
                  <a:gd name="T52" fmla="*/ 2494 w 2497"/>
                  <a:gd name="T53" fmla="*/ 147 h 1669"/>
                  <a:gd name="T54" fmla="*/ 2472 w 2497"/>
                  <a:gd name="T55" fmla="*/ 269 h 1669"/>
                  <a:gd name="T56" fmla="*/ 2381 w 2497"/>
                  <a:gd name="T57" fmla="*/ 347 h 1669"/>
                  <a:gd name="T58" fmla="*/ 2255 w 2497"/>
                  <a:gd name="T59" fmla="*/ 345 h 1669"/>
                  <a:gd name="T60" fmla="*/ 1783 w 2497"/>
                  <a:gd name="T61" fmla="*/ 1014 h 1669"/>
                  <a:gd name="T62" fmla="*/ 1741 w 2497"/>
                  <a:gd name="T63" fmla="*/ 1129 h 1669"/>
                  <a:gd name="T64" fmla="*/ 1637 w 2497"/>
                  <a:gd name="T65" fmla="*/ 1190 h 1669"/>
                  <a:gd name="T66" fmla="*/ 1515 w 2497"/>
                  <a:gd name="T67" fmla="*/ 1168 h 1669"/>
                  <a:gd name="T68" fmla="*/ 1438 w 2497"/>
                  <a:gd name="T69" fmla="*/ 1077 h 1669"/>
                  <a:gd name="T70" fmla="*/ 1015 w 2497"/>
                  <a:gd name="T71" fmla="*/ 784 h 1669"/>
                  <a:gd name="T72" fmla="*/ 919 w 2497"/>
                  <a:gd name="T73" fmla="*/ 832 h 1669"/>
                  <a:gd name="T74" fmla="*/ 333 w 2497"/>
                  <a:gd name="T75" fmla="*/ 1402 h 1669"/>
                  <a:gd name="T76" fmla="*/ 353 w 2497"/>
                  <a:gd name="T77" fmla="*/ 1523 h 1669"/>
                  <a:gd name="T78" fmla="*/ 293 w 2497"/>
                  <a:gd name="T79" fmla="*/ 1628 h 1669"/>
                  <a:gd name="T80" fmla="*/ 178 w 2497"/>
                  <a:gd name="T81" fmla="*/ 1669 h 1669"/>
                  <a:gd name="T82" fmla="*/ 63 w 2497"/>
                  <a:gd name="T83" fmla="*/ 1628 h 1669"/>
                  <a:gd name="T84" fmla="*/ 3 w 2497"/>
                  <a:gd name="T85" fmla="*/ 1523 h 1669"/>
                  <a:gd name="T86" fmla="*/ 24 w 2497"/>
                  <a:gd name="T87" fmla="*/ 1401 h 1669"/>
                  <a:gd name="T88" fmla="*/ 116 w 2497"/>
                  <a:gd name="T89" fmla="*/ 1323 h 1669"/>
                  <a:gd name="T90" fmla="*/ 242 w 2497"/>
                  <a:gd name="T91" fmla="*/ 1324 h 1669"/>
                  <a:gd name="T92" fmla="*/ 713 w 2497"/>
                  <a:gd name="T93" fmla="*/ 655 h 1669"/>
                  <a:gd name="T94" fmla="*/ 756 w 2497"/>
                  <a:gd name="T95" fmla="*/ 541 h 1669"/>
                  <a:gd name="T96" fmla="*/ 859 w 2497"/>
                  <a:gd name="T97" fmla="*/ 480 h 1669"/>
                  <a:gd name="T98" fmla="*/ 982 w 2497"/>
                  <a:gd name="T99" fmla="*/ 501 h 1669"/>
                  <a:gd name="T100" fmla="*/ 1058 w 2497"/>
                  <a:gd name="T101" fmla="*/ 593 h 1669"/>
                  <a:gd name="T102" fmla="*/ 1481 w 2497"/>
                  <a:gd name="T103" fmla="*/ 885 h 1669"/>
                  <a:gd name="T104" fmla="*/ 1577 w 2497"/>
                  <a:gd name="T105" fmla="*/ 837 h 1669"/>
                  <a:gd name="T106" fmla="*/ 2164 w 2497"/>
                  <a:gd name="T107" fmla="*/ 267 h 1669"/>
                  <a:gd name="T108" fmla="*/ 2143 w 2497"/>
                  <a:gd name="T109" fmla="*/ 147 h 1669"/>
                  <a:gd name="T110" fmla="*/ 2204 w 2497"/>
                  <a:gd name="T111" fmla="*/ 42 h 1669"/>
                  <a:gd name="T112" fmla="*/ 2319 w 2497"/>
                  <a:gd name="T113" fmla="*/ 0 h 1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97" h="1669">
                    <a:moveTo>
                      <a:pt x="178" y="1431"/>
                    </a:moveTo>
                    <a:lnTo>
                      <a:pt x="160" y="1434"/>
                    </a:lnTo>
                    <a:lnTo>
                      <a:pt x="143" y="1443"/>
                    </a:lnTo>
                    <a:lnTo>
                      <a:pt x="131" y="1456"/>
                    </a:lnTo>
                    <a:lnTo>
                      <a:pt x="121" y="1472"/>
                    </a:lnTo>
                    <a:lnTo>
                      <a:pt x="119" y="1491"/>
                    </a:lnTo>
                    <a:lnTo>
                      <a:pt x="121" y="1509"/>
                    </a:lnTo>
                    <a:lnTo>
                      <a:pt x="131" y="1526"/>
                    </a:lnTo>
                    <a:lnTo>
                      <a:pt x="143" y="1539"/>
                    </a:lnTo>
                    <a:lnTo>
                      <a:pt x="160" y="1548"/>
                    </a:lnTo>
                    <a:lnTo>
                      <a:pt x="178" y="1551"/>
                    </a:lnTo>
                    <a:lnTo>
                      <a:pt x="197" y="1548"/>
                    </a:lnTo>
                    <a:lnTo>
                      <a:pt x="213" y="1539"/>
                    </a:lnTo>
                    <a:lnTo>
                      <a:pt x="226" y="1526"/>
                    </a:lnTo>
                    <a:lnTo>
                      <a:pt x="234" y="1509"/>
                    </a:lnTo>
                    <a:lnTo>
                      <a:pt x="237" y="1491"/>
                    </a:lnTo>
                    <a:lnTo>
                      <a:pt x="235" y="1475"/>
                    </a:lnTo>
                    <a:lnTo>
                      <a:pt x="229" y="1460"/>
                    </a:lnTo>
                    <a:lnTo>
                      <a:pt x="220" y="1449"/>
                    </a:lnTo>
                    <a:lnTo>
                      <a:pt x="217" y="1446"/>
                    </a:lnTo>
                    <a:lnTo>
                      <a:pt x="213" y="1444"/>
                    </a:lnTo>
                    <a:lnTo>
                      <a:pt x="203" y="1436"/>
                    </a:lnTo>
                    <a:lnTo>
                      <a:pt x="191" y="1432"/>
                    </a:lnTo>
                    <a:lnTo>
                      <a:pt x="178" y="1431"/>
                    </a:lnTo>
                    <a:close/>
                    <a:moveTo>
                      <a:pt x="1605" y="954"/>
                    </a:moveTo>
                    <a:lnTo>
                      <a:pt x="1589" y="956"/>
                    </a:lnTo>
                    <a:lnTo>
                      <a:pt x="1575" y="962"/>
                    </a:lnTo>
                    <a:lnTo>
                      <a:pt x="1563" y="972"/>
                    </a:lnTo>
                    <a:lnTo>
                      <a:pt x="1554" y="984"/>
                    </a:lnTo>
                    <a:lnTo>
                      <a:pt x="1552" y="987"/>
                    </a:lnTo>
                    <a:lnTo>
                      <a:pt x="1550" y="991"/>
                    </a:lnTo>
                    <a:lnTo>
                      <a:pt x="1547" y="1002"/>
                    </a:lnTo>
                    <a:lnTo>
                      <a:pt x="1546" y="1014"/>
                    </a:lnTo>
                    <a:lnTo>
                      <a:pt x="1549" y="1033"/>
                    </a:lnTo>
                    <a:lnTo>
                      <a:pt x="1557" y="1049"/>
                    </a:lnTo>
                    <a:lnTo>
                      <a:pt x="1570" y="1062"/>
                    </a:lnTo>
                    <a:lnTo>
                      <a:pt x="1586" y="1070"/>
                    </a:lnTo>
                    <a:lnTo>
                      <a:pt x="1605" y="1073"/>
                    </a:lnTo>
                    <a:lnTo>
                      <a:pt x="1623" y="1070"/>
                    </a:lnTo>
                    <a:lnTo>
                      <a:pt x="1640" y="1062"/>
                    </a:lnTo>
                    <a:lnTo>
                      <a:pt x="1653" y="1049"/>
                    </a:lnTo>
                    <a:lnTo>
                      <a:pt x="1662" y="1033"/>
                    </a:lnTo>
                    <a:lnTo>
                      <a:pt x="1665" y="1014"/>
                    </a:lnTo>
                    <a:lnTo>
                      <a:pt x="1663" y="998"/>
                    </a:lnTo>
                    <a:lnTo>
                      <a:pt x="1656" y="984"/>
                    </a:lnTo>
                    <a:lnTo>
                      <a:pt x="1647" y="972"/>
                    </a:lnTo>
                    <a:lnTo>
                      <a:pt x="1643" y="968"/>
                    </a:lnTo>
                    <a:lnTo>
                      <a:pt x="1641" y="966"/>
                    </a:lnTo>
                    <a:lnTo>
                      <a:pt x="1631" y="960"/>
                    </a:lnTo>
                    <a:lnTo>
                      <a:pt x="1618" y="956"/>
                    </a:lnTo>
                    <a:lnTo>
                      <a:pt x="1605" y="954"/>
                    </a:lnTo>
                    <a:close/>
                    <a:moveTo>
                      <a:pt x="891" y="596"/>
                    </a:moveTo>
                    <a:lnTo>
                      <a:pt x="873" y="599"/>
                    </a:lnTo>
                    <a:lnTo>
                      <a:pt x="856" y="608"/>
                    </a:lnTo>
                    <a:lnTo>
                      <a:pt x="844" y="621"/>
                    </a:lnTo>
                    <a:lnTo>
                      <a:pt x="835" y="637"/>
                    </a:lnTo>
                    <a:lnTo>
                      <a:pt x="832" y="655"/>
                    </a:lnTo>
                    <a:lnTo>
                      <a:pt x="834" y="673"/>
                    </a:lnTo>
                    <a:lnTo>
                      <a:pt x="842" y="688"/>
                    </a:lnTo>
                    <a:lnTo>
                      <a:pt x="851" y="700"/>
                    </a:lnTo>
                    <a:lnTo>
                      <a:pt x="853" y="701"/>
                    </a:lnTo>
                    <a:lnTo>
                      <a:pt x="855" y="702"/>
                    </a:lnTo>
                    <a:lnTo>
                      <a:pt x="865" y="709"/>
                    </a:lnTo>
                    <a:lnTo>
                      <a:pt x="878" y="714"/>
                    </a:lnTo>
                    <a:lnTo>
                      <a:pt x="891" y="716"/>
                    </a:lnTo>
                    <a:lnTo>
                      <a:pt x="910" y="713"/>
                    </a:lnTo>
                    <a:lnTo>
                      <a:pt x="927" y="704"/>
                    </a:lnTo>
                    <a:lnTo>
                      <a:pt x="939" y="691"/>
                    </a:lnTo>
                    <a:lnTo>
                      <a:pt x="948" y="675"/>
                    </a:lnTo>
                    <a:lnTo>
                      <a:pt x="951" y="655"/>
                    </a:lnTo>
                    <a:lnTo>
                      <a:pt x="948" y="637"/>
                    </a:lnTo>
                    <a:lnTo>
                      <a:pt x="939" y="621"/>
                    </a:lnTo>
                    <a:lnTo>
                      <a:pt x="927" y="608"/>
                    </a:lnTo>
                    <a:lnTo>
                      <a:pt x="910" y="599"/>
                    </a:lnTo>
                    <a:lnTo>
                      <a:pt x="891" y="596"/>
                    </a:lnTo>
                    <a:close/>
                    <a:moveTo>
                      <a:pt x="2319" y="119"/>
                    </a:moveTo>
                    <a:lnTo>
                      <a:pt x="2299" y="122"/>
                    </a:lnTo>
                    <a:lnTo>
                      <a:pt x="2284" y="130"/>
                    </a:lnTo>
                    <a:lnTo>
                      <a:pt x="2270" y="144"/>
                    </a:lnTo>
                    <a:lnTo>
                      <a:pt x="2262" y="160"/>
                    </a:lnTo>
                    <a:lnTo>
                      <a:pt x="2259" y="179"/>
                    </a:lnTo>
                    <a:lnTo>
                      <a:pt x="2261" y="195"/>
                    </a:lnTo>
                    <a:lnTo>
                      <a:pt x="2267" y="209"/>
                    </a:lnTo>
                    <a:lnTo>
                      <a:pt x="2277" y="222"/>
                    </a:lnTo>
                    <a:lnTo>
                      <a:pt x="2280" y="224"/>
                    </a:lnTo>
                    <a:lnTo>
                      <a:pt x="2283" y="226"/>
                    </a:lnTo>
                    <a:lnTo>
                      <a:pt x="2293" y="233"/>
                    </a:lnTo>
                    <a:lnTo>
                      <a:pt x="2305" y="237"/>
                    </a:lnTo>
                    <a:lnTo>
                      <a:pt x="2319" y="238"/>
                    </a:lnTo>
                    <a:lnTo>
                      <a:pt x="2338" y="235"/>
                    </a:lnTo>
                    <a:lnTo>
                      <a:pt x="2353" y="227"/>
                    </a:lnTo>
                    <a:lnTo>
                      <a:pt x="2367" y="213"/>
                    </a:lnTo>
                    <a:lnTo>
                      <a:pt x="2375" y="198"/>
                    </a:lnTo>
                    <a:lnTo>
                      <a:pt x="2378" y="179"/>
                    </a:lnTo>
                    <a:lnTo>
                      <a:pt x="2375" y="160"/>
                    </a:lnTo>
                    <a:lnTo>
                      <a:pt x="2367" y="144"/>
                    </a:lnTo>
                    <a:lnTo>
                      <a:pt x="2353" y="130"/>
                    </a:lnTo>
                    <a:lnTo>
                      <a:pt x="2338" y="122"/>
                    </a:lnTo>
                    <a:lnTo>
                      <a:pt x="2319" y="119"/>
                    </a:lnTo>
                    <a:close/>
                    <a:moveTo>
                      <a:pt x="2319" y="0"/>
                    </a:moveTo>
                    <a:lnTo>
                      <a:pt x="2350" y="2"/>
                    </a:lnTo>
                    <a:lnTo>
                      <a:pt x="2381" y="11"/>
                    </a:lnTo>
                    <a:lnTo>
                      <a:pt x="2408" y="24"/>
                    </a:lnTo>
                    <a:lnTo>
                      <a:pt x="2433" y="42"/>
                    </a:lnTo>
                    <a:lnTo>
                      <a:pt x="2455" y="64"/>
                    </a:lnTo>
                    <a:lnTo>
                      <a:pt x="2472" y="89"/>
                    </a:lnTo>
                    <a:lnTo>
                      <a:pt x="2486" y="117"/>
                    </a:lnTo>
                    <a:lnTo>
                      <a:pt x="2494" y="147"/>
                    </a:lnTo>
                    <a:lnTo>
                      <a:pt x="2497" y="179"/>
                    </a:lnTo>
                    <a:lnTo>
                      <a:pt x="2494" y="211"/>
                    </a:lnTo>
                    <a:lnTo>
                      <a:pt x="2486" y="241"/>
                    </a:lnTo>
                    <a:lnTo>
                      <a:pt x="2472" y="269"/>
                    </a:lnTo>
                    <a:lnTo>
                      <a:pt x="2455" y="293"/>
                    </a:lnTo>
                    <a:lnTo>
                      <a:pt x="2433" y="315"/>
                    </a:lnTo>
                    <a:lnTo>
                      <a:pt x="2408" y="333"/>
                    </a:lnTo>
                    <a:lnTo>
                      <a:pt x="2381" y="347"/>
                    </a:lnTo>
                    <a:lnTo>
                      <a:pt x="2350" y="355"/>
                    </a:lnTo>
                    <a:lnTo>
                      <a:pt x="2319" y="358"/>
                    </a:lnTo>
                    <a:lnTo>
                      <a:pt x="2286" y="355"/>
                    </a:lnTo>
                    <a:lnTo>
                      <a:pt x="2255" y="345"/>
                    </a:lnTo>
                    <a:lnTo>
                      <a:pt x="1759" y="925"/>
                    </a:lnTo>
                    <a:lnTo>
                      <a:pt x="1773" y="952"/>
                    </a:lnTo>
                    <a:lnTo>
                      <a:pt x="1781" y="982"/>
                    </a:lnTo>
                    <a:lnTo>
                      <a:pt x="1783" y="1014"/>
                    </a:lnTo>
                    <a:lnTo>
                      <a:pt x="1781" y="1045"/>
                    </a:lnTo>
                    <a:lnTo>
                      <a:pt x="1773" y="1077"/>
                    </a:lnTo>
                    <a:lnTo>
                      <a:pt x="1759" y="1104"/>
                    </a:lnTo>
                    <a:lnTo>
                      <a:pt x="1741" y="1129"/>
                    </a:lnTo>
                    <a:lnTo>
                      <a:pt x="1720" y="1150"/>
                    </a:lnTo>
                    <a:lnTo>
                      <a:pt x="1695" y="1168"/>
                    </a:lnTo>
                    <a:lnTo>
                      <a:pt x="1667" y="1182"/>
                    </a:lnTo>
                    <a:lnTo>
                      <a:pt x="1637" y="1190"/>
                    </a:lnTo>
                    <a:lnTo>
                      <a:pt x="1605" y="1193"/>
                    </a:lnTo>
                    <a:lnTo>
                      <a:pt x="1573" y="1190"/>
                    </a:lnTo>
                    <a:lnTo>
                      <a:pt x="1542" y="1182"/>
                    </a:lnTo>
                    <a:lnTo>
                      <a:pt x="1515" y="1168"/>
                    </a:lnTo>
                    <a:lnTo>
                      <a:pt x="1491" y="1150"/>
                    </a:lnTo>
                    <a:lnTo>
                      <a:pt x="1469" y="1129"/>
                    </a:lnTo>
                    <a:lnTo>
                      <a:pt x="1451" y="1104"/>
                    </a:lnTo>
                    <a:lnTo>
                      <a:pt x="1438" y="1077"/>
                    </a:lnTo>
                    <a:lnTo>
                      <a:pt x="1429" y="1045"/>
                    </a:lnTo>
                    <a:lnTo>
                      <a:pt x="1426" y="1014"/>
                    </a:lnTo>
                    <a:lnTo>
                      <a:pt x="1428" y="991"/>
                    </a:lnTo>
                    <a:lnTo>
                      <a:pt x="1015" y="784"/>
                    </a:lnTo>
                    <a:lnTo>
                      <a:pt x="995" y="802"/>
                    </a:lnTo>
                    <a:lnTo>
                      <a:pt x="971" y="816"/>
                    </a:lnTo>
                    <a:lnTo>
                      <a:pt x="946" y="826"/>
                    </a:lnTo>
                    <a:lnTo>
                      <a:pt x="919" y="832"/>
                    </a:lnTo>
                    <a:lnTo>
                      <a:pt x="891" y="835"/>
                    </a:lnTo>
                    <a:lnTo>
                      <a:pt x="858" y="832"/>
                    </a:lnTo>
                    <a:lnTo>
                      <a:pt x="827" y="823"/>
                    </a:lnTo>
                    <a:lnTo>
                      <a:pt x="333" y="1402"/>
                    </a:lnTo>
                    <a:lnTo>
                      <a:pt x="345" y="1429"/>
                    </a:lnTo>
                    <a:lnTo>
                      <a:pt x="353" y="1459"/>
                    </a:lnTo>
                    <a:lnTo>
                      <a:pt x="356" y="1491"/>
                    </a:lnTo>
                    <a:lnTo>
                      <a:pt x="353" y="1523"/>
                    </a:lnTo>
                    <a:lnTo>
                      <a:pt x="345" y="1553"/>
                    </a:lnTo>
                    <a:lnTo>
                      <a:pt x="332" y="1581"/>
                    </a:lnTo>
                    <a:lnTo>
                      <a:pt x="314" y="1606"/>
                    </a:lnTo>
                    <a:lnTo>
                      <a:pt x="293" y="1628"/>
                    </a:lnTo>
                    <a:lnTo>
                      <a:pt x="268" y="1645"/>
                    </a:lnTo>
                    <a:lnTo>
                      <a:pt x="240" y="1659"/>
                    </a:lnTo>
                    <a:lnTo>
                      <a:pt x="210" y="1667"/>
                    </a:lnTo>
                    <a:lnTo>
                      <a:pt x="178" y="1669"/>
                    </a:lnTo>
                    <a:lnTo>
                      <a:pt x="146" y="1667"/>
                    </a:lnTo>
                    <a:lnTo>
                      <a:pt x="116" y="1659"/>
                    </a:lnTo>
                    <a:lnTo>
                      <a:pt x="88" y="1645"/>
                    </a:lnTo>
                    <a:lnTo>
                      <a:pt x="63" y="1628"/>
                    </a:lnTo>
                    <a:lnTo>
                      <a:pt x="41" y="1606"/>
                    </a:lnTo>
                    <a:lnTo>
                      <a:pt x="24" y="1581"/>
                    </a:lnTo>
                    <a:lnTo>
                      <a:pt x="11" y="1553"/>
                    </a:lnTo>
                    <a:lnTo>
                      <a:pt x="3" y="1523"/>
                    </a:lnTo>
                    <a:lnTo>
                      <a:pt x="0" y="1491"/>
                    </a:lnTo>
                    <a:lnTo>
                      <a:pt x="3" y="1459"/>
                    </a:lnTo>
                    <a:lnTo>
                      <a:pt x="11" y="1428"/>
                    </a:lnTo>
                    <a:lnTo>
                      <a:pt x="24" y="1401"/>
                    </a:lnTo>
                    <a:lnTo>
                      <a:pt x="41" y="1376"/>
                    </a:lnTo>
                    <a:lnTo>
                      <a:pt x="63" y="1354"/>
                    </a:lnTo>
                    <a:lnTo>
                      <a:pt x="88" y="1337"/>
                    </a:lnTo>
                    <a:lnTo>
                      <a:pt x="116" y="1323"/>
                    </a:lnTo>
                    <a:lnTo>
                      <a:pt x="146" y="1315"/>
                    </a:lnTo>
                    <a:lnTo>
                      <a:pt x="178" y="1312"/>
                    </a:lnTo>
                    <a:lnTo>
                      <a:pt x="211" y="1315"/>
                    </a:lnTo>
                    <a:lnTo>
                      <a:pt x="242" y="1324"/>
                    </a:lnTo>
                    <a:lnTo>
                      <a:pt x="737" y="745"/>
                    </a:lnTo>
                    <a:lnTo>
                      <a:pt x="725" y="718"/>
                    </a:lnTo>
                    <a:lnTo>
                      <a:pt x="716" y="688"/>
                    </a:lnTo>
                    <a:lnTo>
                      <a:pt x="713" y="655"/>
                    </a:lnTo>
                    <a:lnTo>
                      <a:pt x="716" y="624"/>
                    </a:lnTo>
                    <a:lnTo>
                      <a:pt x="725" y="593"/>
                    </a:lnTo>
                    <a:lnTo>
                      <a:pt x="738" y="566"/>
                    </a:lnTo>
                    <a:lnTo>
                      <a:pt x="756" y="541"/>
                    </a:lnTo>
                    <a:lnTo>
                      <a:pt x="776" y="519"/>
                    </a:lnTo>
                    <a:lnTo>
                      <a:pt x="801" y="501"/>
                    </a:lnTo>
                    <a:lnTo>
                      <a:pt x="829" y="488"/>
                    </a:lnTo>
                    <a:lnTo>
                      <a:pt x="859" y="480"/>
                    </a:lnTo>
                    <a:lnTo>
                      <a:pt x="891" y="477"/>
                    </a:lnTo>
                    <a:lnTo>
                      <a:pt x="924" y="480"/>
                    </a:lnTo>
                    <a:lnTo>
                      <a:pt x="954" y="488"/>
                    </a:lnTo>
                    <a:lnTo>
                      <a:pt x="982" y="501"/>
                    </a:lnTo>
                    <a:lnTo>
                      <a:pt x="1006" y="519"/>
                    </a:lnTo>
                    <a:lnTo>
                      <a:pt x="1028" y="541"/>
                    </a:lnTo>
                    <a:lnTo>
                      <a:pt x="1046" y="566"/>
                    </a:lnTo>
                    <a:lnTo>
                      <a:pt x="1058" y="593"/>
                    </a:lnTo>
                    <a:lnTo>
                      <a:pt x="1067" y="624"/>
                    </a:lnTo>
                    <a:lnTo>
                      <a:pt x="1070" y="655"/>
                    </a:lnTo>
                    <a:lnTo>
                      <a:pt x="1069" y="678"/>
                    </a:lnTo>
                    <a:lnTo>
                      <a:pt x="1481" y="885"/>
                    </a:lnTo>
                    <a:lnTo>
                      <a:pt x="1502" y="868"/>
                    </a:lnTo>
                    <a:lnTo>
                      <a:pt x="1525" y="854"/>
                    </a:lnTo>
                    <a:lnTo>
                      <a:pt x="1550" y="844"/>
                    </a:lnTo>
                    <a:lnTo>
                      <a:pt x="1577" y="837"/>
                    </a:lnTo>
                    <a:lnTo>
                      <a:pt x="1605" y="835"/>
                    </a:lnTo>
                    <a:lnTo>
                      <a:pt x="1638" y="838"/>
                    </a:lnTo>
                    <a:lnTo>
                      <a:pt x="1669" y="847"/>
                    </a:lnTo>
                    <a:lnTo>
                      <a:pt x="2164" y="267"/>
                    </a:lnTo>
                    <a:lnTo>
                      <a:pt x="2151" y="240"/>
                    </a:lnTo>
                    <a:lnTo>
                      <a:pt x="2143" y="210"/>
                    </a:lnTo>
                    <a:lnTo>
                      <a:pt x="2141" y="179"/>
                    </a:lnTo>
                    <a:lnTo>
                      <a:pt x="2143" y="147"/>
                    </a:lnTo>
                    <a:lnTo>
                      <a:pt x="2151" y="117"/>
                    </a:lnTo>
                    <a:lnTo>
                      <a:pt x="2164" y="89"/>
                    </a:lnTo>
                    <a:lnTo>
                      <a:pt x="2182" y="64"/>
                    </a:lnTo>
                    <a:lnTo>
                      <a:pt x="2204" y="42"/>
                    </a:lnTo>
                    <a:lnTo>
                      <a:pt x="2229" y="24"/>
                    </a:lnTo>
                    <a:lnTo>
                      <a:pt x="2257" y="11"/>
                    </a:lnTo>
                    <a:lnTo>
                      <a:pt x="2287" y="2"/>
                    </a:lnTo>
                    <a:lnTo>
                      <a:pt x="23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2707571" y="4897918"/>
              <a:ext cx="772434" cy="772434"/>
            </a:xfrm>
            <a:prstGeom prst="ellipse">
              <a:avLst/>
            </a:prstGeom>
            <a:noFill/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47835" y="3569193"/>
            <a:ext cx="618800" cy="618800"/>
            <a:chOff x="5517499" y="4915547"/>
            <a:chExt cx="772434" cy="772434"/>
          </a:xfrm>
        </p:grpSpPr>
        <p:grpSp>
          <p:nvGrpSpPr>
            <p:cNvPr id="12" name="Group 193"/>
            <p:cNvGrpSpPr>
              <a:grpSpLocks noChangeAspect="1"/>
            </p:cNvGrpSpPr>
            <p:nvPr/>
          </p:nvGrpSpPr>
          <p:grpSpPr bwMode="auto">
            <a:xfrm>
              <a:off x="5632678" y="4968858"/>
              <a:ext cx="581832" cy="581832"/>
              <a:chOff x="5305" y="1179"/>
              <a:chExt cx="303" cy="303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14" name="Freeform 196"/>
              <p:cNvSpPr>
                <a:spLocks noEditPoints="1"/>
              </p:cNvSpPr>
              <p:nvPr/>
            </p:nvSpPr>
            <p:spPr bwMode="auto">
              <a:xfrm>
                <a:off x="5305" y="1179"/>
                <a:ext cx="303" cy="303"/>
              </a:xfrm>
              <a:custGeom>
                <a:avLst/>
                <a:gdLst>
                  <a:gd name="T0" fmla="*/ 834 w 3334"/>
                  <a:gd name="T1" fmla="*/ 3096 h 3334"/>
                  <a:gd name="T2" fmla="*/ 2620 w 3334"/>
                  <a:gd name="T3" fmla="*/ 2858 h 3334"/>
                  <a:gd name="T4" fmla="*/ 834 w 3334"/>
                  <a:gd name="T5" fmla="*/ 2858 h 3334"/>
                  <a:gd name="T6" fmla="*/ 120 w 3334"/>
                  <a:gd name="T7" fmla="*/ 2858 h 3334"/>
                  <a:gd name="T8" fmla="*/ 2501 w 3334"/>
                  <a:gd name="T9" fmla="*/ 2620 h 3334"/>
                  <a:gd name="T10" fmla="*/ 1429 w 3334"/>
                  <a:gd name="T11" fmla="*/ 2620 h 3334"/>
                  <a:gd name="T12" fmla="*/ 358 w 3334"/>
                  <a:gd name="T13" fmla="*/ 2620 h 3334"/>
                  <a:gd name="T14" fmla="*/ 2620 w 3334"/>
                  <a:gd name="T15" fmla="*/ 1548 h 3334"/>
                  <a:gd name="T16" fmla="*/ 1549 w 3334"/>
                  <a:gd name="T17" fmla="*/ 1548 h 3334"/>
                  <a:gd name="T18" fmla="*/ 476 w 3334"/>
                  <a:gd name="T19" fmla="*/ 1548 h 3334"/>
                  <a:gd name="T20" fmla="*/ 2501 w 3334"/>
                  <a:gd name="T21" fmla="*/ 1309 h 3334"/>
                  <a:gd name="T22" fmla="*/ 2000 w 3334"/>
                  <a:gd name="T23" fmla="*/ 1536 h 3334"/>
                  <a:gd name="T24" fmla="*/ 1966 w 3334"/>
                  <a:gd name="T25" fmla="*/ 2500 h 3334"/>
                  <a:gd name="T26" fmla="*/ 2025 w 3334"/>
                  <a:gd name="T27" fmla="*/ 2561 h 3334"/>
                  <a:gd name="T28" fmla="*/ 2393 w 3334"/>
                  <a:gd name="T29" fmla="*/ 2525 h 3334"/>
                  <a:gd name="T30" fmla="*/ 2501 w 3334"/>
                  <a:gd name="T31" fmla="*/ 1548 h 3334"/>
                  <a:gd name="T32" fmla="*/ 2385 w 3334"/>
                  <a:gd name="T33" fmla="*/ 1507 h 3334"/>
                  <a:gd name="T34" fmla="*/ 1429 w 3334"/>
                  <a:gd name="T35" fmla="*/ 1429 h 3334"/>
                  <a:gd name="T36" fmla="*/ 953 w 3334"/>
                  <a:gd name="T37" fmla="*/ 1488 h 3334"/>
                  <a:gd name="T38" fmla="*/ 893 w 3334"/>
                  <a:gd name="T39" fmla="*/ 1548 h 3334"/>
                  <a:gd name="T40" fmla="*/ 929 w 3334"/>
                  <a:gd name="T41" fmla="*/ 2512 h 3334"/>
                  <a:gd name="T42" fmla="*/ 1310 w 3334"/>
                  <a:gd name="T43" fmla="*/ 2738 h 3334"/>
                  <a:gd name="T44" fmla="*/ 1351 w 3334"/>
                  <a:gd name="T45" fmla="*/ 2503 h 3334"/>
                  <a:gd name="T46" fmla="*/ 1351 w 3334"/>
                  <a:gd name="T47" fmla="*/ 1544 h 3334"/>
                  <a:gd name="T48" fmla="*/ 1310 w 3334"/>
                  <a:gd name="T49" fmla="*/ 1309 h 3334"/>
                  <a:gd name="T50" fmla="*/ 834 w 3334"/>
                  <a:gd name="T51" fmla="*/ 1309 h 3334"/>
                  <a:gd name="T52" fmla="*/ 3216 w 3334"/>
                  <a:gd name="T53" fmla="*/ 1071 h 3334"/>
                  <a:gd name="T54" fmla="*/ 1667 w 3334"/>
                  <a:gd name="T55" fmla="*/ 128 h 3334"/>
                  <a:gd name="T56" fmla="*/ 3307 w 3334"/>
                  <a:gd name="T57" fmla="*/ 962 h 3334"/>
                  <a:gd name="T58" fmla="*/ 3321 w 3334"/>
                  <a:gd name="T59" fmla="*/ 974 h 3334"/>
                  <a:gd name="T60" fmla="*/ 3328 w 3334"/>
                  <a:gd name="T61" fmla="*/ 984 h 3334"/>
                  <a:gd name="T62" fmla="*/ 3333 w 3334"/>
                  <a:gd name="T63" fmla="*/ 1000 h 3334"/>
                  <a:gd name="T64" fmla="*/ 3334 w 3334"/>
                  <a:gd name="T65" fmla="*/ 1012 h 3334"/>
                  <a:gd name="T66" fmla="*/ 3294 w 3334"/>
                  <a:gd name="T67" fmla="*/ 1306 h 3334"/>
                  <a:gd name="T68" fmla="*/ 3085 w 3334"/>
                  <a:gd name="T69" fmla="*/ 1524 h 3334"/>
                  <a:gd name="T70" fmla="*/ 2978 w 3334"/>
                  <a:gd name="T71" fmla="*/ 2500 h 3334"/>
                  <a:gd name="T72" fmla="*/ 3094 w 3334"/>
                  <a:gd name="T73" fmla="*/ 2541 h 3334"/>
                  <a:gd name="T74" fmla="*/ 3310 w 3334"/>
                  <a:gd name="T75" fmla="*/ 2750 h 3334"/>
                  <a:gd name="T76" fmla="*/ 3332 w 3334"/>
                  <a:gd name="T77" fmla="*/ 3294 h 3334"/>
                  <a:gd name="T78" fmla="*/ 59 w 3334"/>
                  <a:gd name="T79" fmla="*/ 3334 h 3334"/>
                  <a:gd name="T80" fmla="*/ 0 w 3334"/>
                  <a:gd name="T81" fmla="*/ 3275 h 3334"/>
                  <a:gd name="T82" fmla="*/ 41 w 3334"/>
                  <a:gd name="T83" fmla="*/ 2742 h 3334"/>
                  <a:gd name="T84" fmla="*/ 250 w 3334"/>
                  <a:gd name="T85" fmla="*/ 2525 h 3334"/>
                  <a:gd name="T86" fmla="*/ 358 w 3334"/>
                  <a:gd name="T87" fmla="*/ 1548 h 3334"/>
                  <a:gd name="T88" fmla="*/ 241 w 3334"/>
                  <a:gd name="T89" fmla="*/ 1507 h 3334"/>
                  <a:gd name="T90" fmla="*/ 25 w 3334"/>
                  <a:gd name="T91" fmla="*/ 1298 h 3334"/>
                  <a:gd name="T92" fmla="*/ 0 w 3334"/>
                  <a:gd name="T93" fmla="*/ 1012 h 3334"/>
                  <a:gd name="T94" fmla="*/ 3 w 3334"/>
                  <a:gd name="T95" fmla="*/ 994 h 3334"/>
                  <a:gd name="T96" fmla="*/ 8 w 3334"/>
                  <a:gd name="T97" fmla="*/ 983 h 3334"/>
                  <a:gd name="T98" fmla="*/ 18 w 3334"/>
                  <a:gd name="T99" fmla="*/ 969 h 3334"/>
                  <a:gd name="T100" fmla="*/ 29 w 3334"/>
                  <a:gd name="T101" fmla="*/ 961 h 3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334" h="3334">
                    <a:moveTo>
                      <a:pt x="834" y="3096"/>
                    </a:moveTo>
                    <a:lnTo>
                      <a:pt x="834" y="3215"/>
                    </a:lnTo>
                    <a:lnTo>
                      <a:pt x="2501" y="3215"/>
                    </a:lnTo>
                    <a:lnTo>
                      <a:pt x="2501" y="3096"/>
                    </a:lnTo>
                    <a:lnTo>
                      <a:pt x="834" y="3096"/>
                    </a:lnTo>
                    <a:close/>
                    <a:moveTo>
                      <a:pt x="2620" y="2858"/>
                    </a:moveTo>
                    <a:lnTo>
                      <a:pt x="2620" y="3215"/>
                    </a:lnTo>
                    <a:lnTo>
                      <a:pt x="3216" y="3215"/>
                    </a:lnTo>
                    <a:lnTo>
                      <a:pt x="3216" y="2858"/>
                    </a:lnTo>
                    <a:lnTo>
                      <a:pt x="2620" y="2858"/>
                    </a:lnTo>
                    <a:close/>
                    <a:moveTo>
                      <a:pt x="834" y="2858"/>
                    </a:moveTo>
                    <a:lnTo>
                      <a:pt x="834" y="2977"/>
                    </a:lnTo>
                    <a:lnTo>
                      <a:pt x="2501" y="2977"/>
                    </a:lnTo>
                    <a:lnTo>
                      <a:pt x="2501" y="2858"/>
                    </a:lnTo>
                    <a:lnTo>
                      <a:pt x="834" y="2858"/>
                    </a:lnTo>
                    <a:close/>
                    <a:moveTo>
                      <a:pt x="120" y="2858"/>
                    </a:moveTo>
                    <a:lnTo>
                      <a:pt x="120" y="3215"/>
                    </a:lnTo>
                    <a:lnTo>
                      <a:pt x="715" y="3215"/>
                    </a:lnTo>
                    <a:lnTo>
                      <a:pt x="715" y="2858"/>
                    </a:lnTo>
                    <a:lnTo>
                      <a:pt x="120" y="2858"/>
                    </a:lnTo>
                    <a:close/>
                    <a:moveTo>
                      <a:pt x="2501" y="2620"/>
                    </a:moveTo>
                    <a:lnTo>
                      <a:pt x="2501" y="2738"/>
                    </a:lnTo>
                    <a:lnTo>
                      <a:pt x="2978" y="2738"/>
                    </a:lnTo>
                    <a:lnTo>
                      <a:pt x="2978" y="2620"/>
                    </a:lnTo>
                    <a:lnTo>
                      <a:pt x="2501" y="2620"/>
                    </a:lnTo>
                    <a:close/>
                    <a:moveTo>
                      <a:pt x="1429" y="2620"/>
                    </a:moveTo>
                    <a:lnTo>
                      <a:pt x="1429" y="2738"/>
                    </a:lnTo>
                    <a:lnTo>
                      <a:pt x="1905" y="2738"/>
                    </a:lnTo>
                    <a:lnTo>
                      <a:pt x="1905" y="2620"/>
                    </a:lnTo>
                    <a:lnTo>
                      <a:pt x="1429" y="2620"/>
                    </a:lnTo>
                    <a:close/>
                    <a:moveTo>
                      <a:pt x="358" y="2620"/>
                    </a:moveTo>
                    <a:lnTo>
                      <a:pt x="358" y="2738"/>
                    </a:lnTo>
                    <a:lnTo>
                      <a:pt x="834" y="2738"/>
                    </a:lnTo>
                    <a:lnTo>
                      <a:pt x="834" y="2620"/>
                    </a:lnTo>
                    <a:lnTo>
                      <a:pt x="358" y="2620"/>
                    </a:lnTo>
                    <a:close/>
                    <a:moveTo>
                      <a:pt x="2620" y="1548"/>
                    </a:moveTo>
                    <a:lnTo>
                      <a:pt x="2620" y="2500"/>
                    </a:lnTo>
                    <a:lnTo>
                      <a:pt x="2858" y="2500"/>
                    </a:lnTo>
                    <a:lnTo>
                      <a:pt x="2858" y="1548"/>
                    </a:lnTo>
                    <a:lnTo>
                      <a:pt x="2620" y="1548"/>
                    </a:lnTo>
                    <a:close/>
                    <a:moveTo>
                      <a:pt x="1549" y="1548"/>
                    </a:moveTo>
                    <a:lnTo>
                      <a:pt x="1549" y="2500"/>
                    </a:lnTo>
                    <a:lnTo>
                      <a:pt x="1787" y="2500"/>
                    </a:lnTo>
                    <a:lnTo>
                      <a:pt x="1787" y="1548"/>
                    </a:lnTo>
                    <a:lnTo>
                      <a:pt x="1549" y="1548"/>
                    </a:lnTo>
                    <a:close/>
                    <a:moveTo>
                      <a:pt x="476" y="1548"/>
                    </a:moveTo>
                    <a:lnTo>
                      <a:pt x="476" y="2500"/>
                    </a:lnTo>
                    <a:lnTo>
                      <a:pt x="715" y="2500"/>
                    </a:lnTo>
                    <a:lnTo>
                      <a:pt x="715" y="1548"/>
                    </a:lnTo>
                    <a:lnTo>
                      <a:pt x="476" y="1548"/>
                    </a:lnTo>
                    <a:close/>
                    <a:moveTo>
                      <a:pt x="2501" y="1309"/>
                    </a:moveTo>
                    <a:lnTo>
                      <a:pt x="2501" y="1429"/>
                    </a:lnTo>
                    <a:lnTo>
                      <a:pt x="2978" y="1429"/>
                    </a:lnTo>
                    <a:lnTo>
                      <a:pt x="2978" y="1309"/>
                    </a:lnTo>
                    <a:lnTo>
                      <a:pt x="2501" y="1309"/>
                    </a:lnTo>
                    <a:close/>
                    <a:moveTo>
                      <a:pt x="2025" y="1309"/>
                    </a:moveTo>
                    <a:lnTo>
                      <a:pt x="2025" y="1488"/>
                    </a:lnTo>
                    <a:lnTo>
                      <a:pt x="2022" y="1507"/>
                    </a:lnTo>
                    <a:lnTo>
                      <a:pt x="2013" y="1524"/>
                    </a:lnTo>
                    <a:lnTo>
                      <a:pt x="2000" y="1536"/>
                    </a:lnTo>
                    <a:lnTo>
                      <a:pt x="1984" y="1544"/>
                    </a:lnTo>
                    <a:lnTo>
                      <a:pt x="1966" y="1548"/>
                    </a:lnTo>
                    <a:lnTo>
                      <a:pt x="1905" y="1548"/>
                    </a:lnTo>
                    <a:lnTo>
                      <a:pt x="1905" y="2500"/>
                    </a:lnTo>
                    <a:lnTo>
                      <a:pt x="1966" y="2500"/>
                    </a:lnTo>
                    <a:lnTo>
                      <a:pt x="1984" y="2503"/>
                    </a:lnTo>
                    <a:lnTo>
                      <a:pt x="2000" y="2512"/>
                    </a:lnTo>
                    <a:lnTo>
                      <a:pt x="2013" y="2525"/>
                    </a:lnTo>
                    <a:lnTo>
                      <a:pt x="2022" y="2541"/>
                    </a:lnTo>
                    <a:lnTo>
                      <a:pt x="2025" y="2561"/>
                    </a:lnTo>
                    <a:lnTo>
                      <a:pt x="2025" y="2738"/>
                    </a:lnTo>
                    <a:lnTo>
                      <a:pt x="2382" y="2738"/>
                    </a:lnTo>
                    <a:lnTo>
                      <a:pt x="2382" y="2561"/>
                    </a:lnTo>
                    <a:lnTo>
                      <a:pt x="2385" y="2541"/>
                    </a:lnTo>
                    <a:lnTo>
                      <a:pt x="2393" y="2525"/>
                    </a:lnTo>
                    <a:lnTo>
                      <a:pt x="2407" y="2512"/>
                    </a:lnTo>
                    <a:lnTo>
                      <a:pt x="2423" y="2503"/>
                    </a:lnTo>
                    <a:lnTo>
                      <a:pt x="2442" y="2500"/>
                    </a:lnTo>
                    <a:lnTo>
                      <a:pt x="2501" y="2500"/>
                    </a:lnTo>
                    <a:lnTo>
                      <a:pt x="2501" y="1548"/>
                    </a:lnTo>
                    <a:lnTo>
                      <a:pt x="2442" y="1548"/>
                    </a:lnTo>
                    <a:lnTo>
                      <a:pt x="2423" y="1544"/>
                    </a:lnTo>
                    <a:lnTo>
                      <a:pt x="2407" y="1536"/>
                    </a:lnTo>
                    <a:lnTo>
                      <a:pt x="2393" y="1524"/>
                    </a:lnTo>
                    <a:lnTo>
                      <a:pt x="2385" y="1507"/>
                    </a:lnTo>
                    <a:lnTo>
                      <a:pt x="2382" y="1488"/>
                    </a:lnTo>
                    <a:lnTo>
                      <a:pt x="2382" y="1309"/>
                    </a:lnTo>
                    <a:lnTo>
                      <a:pt x="2025" y="1309"/>
                    </a:lnTo>
                    <a:close/>
                    <a:moveTo>
                      <a:pt x="1429" y="1309"/>
                    </a:moveTo>
                    <a:lnTo>
                      <a:pt x="1429" y="1429"/>
                    </a:lnTo>
                    <a:lnTo>
                      <a:pt x="1905" y="1429"/>
                    </a:lnTo>
                    <a:lnTo>
                      <a:pt x="1905" y="1309"/>
                    </a:lnTo>
                    <a:lnTo>
                      <a:pt x="1429" y="1309"/>
                    </a:lnTo>
                    <a:close/>
                    <a:moveTo>
                      <a:pt x="953" y="1309"/>
                    </a:moveTo>
                    <a:lnTo>
                      <a:pt x="953" y="1488"/>
                    </a:lnTo>
                    <a:lnTo>
                      <a:pt x="950" y="1507"/>
                    </a:lnTo>
                    <a:lnTo>
                      <a:pt x="941" y="1524"/>
                    </a:lnTo>
                    <a:lnTo>
                      <a:pt x="929" y="1536"/>
                    </a:lnTo>
                    <a:lnTo>
                      <a:pt x="912" y="1544"/>
                    </a:lnTo>
                    <a:lnTo>
                      <a:pt x="893" y="1548"/>
                    </a:lnTo>
                    <a:lnTo>
                      <a:pt x="834" y="1548"/>
                    </a:lnTo>
                    <a:lnTo>
                      <a:pt x="834" y="2500"/>
                    </a:lnTo>
                    <a:lnTo>
                      <a:pt x="893" y="2500"/>
                    </a:lnTo>
                    <a:lnTo>
                      <a:pt x="912" y="2503"/>
                    </a:lnTo>
                    <a:lnTo>
                      <a:pt x="929" y="2512"/>
                    </a:lnTo>
                    <a:lnTo>
                      <a:pt x="941" y="2525"/>
                    </a:lnTo>
                    <a:lnTo>
                      <a:pt x="950" y="2541"/>
                    </a:lnTo>
                    <a:lnTo>
                      <a:pt x="953" y="2561"/>
                    </a:lnTo>
                    <a:lnTo>
                      <a:pt x="953" y="2738"/>
                    </a:lnTo>
                    <a:lnTo>
                      <a:pt x="1310" y="2738"/>
                    </a:lnTo>
                    <a:lnTo>
                      <a:pt x="1310" y="2561"/>
                    </a:lnTo>
                    <a:lnTo>
                      <a:pt x="1314" y="2541"/>
                    </a:lnTo>
                    <a:lnTo>
                      <a:pt x="1322" y="2525"/>
                    </a:lnTo>
                    <a:lnTo>
                      <a:pt x="1334" y="2512"/>
                    </a:lnTo>
                    <a:lnTo>
                      <a:pt x="1351" y="2503"/>
                    </a:lnTo>
                    <a:lnTo>
                      <a:pt x="1370" y="2500"/>
                    </a:lnTo>
                    <a:lnTo>
                      <a:pt x="1429" y="2500"/>
                    </a:lnTo>
                    <a:lnTo>
                      <a:pt x="1429" y="1548"/>
                    </a:lnTo>
                    <a:lnTo>
                      <a:pt x="1370" y="1548"/>
                    </a:lnTo>
                    <a:lnTo>
                      <a:pt x="1351" y="1544"/>
                    </a:lnTo>
                    <a:lnTo>
                      <a:pt x="1334" y="1536"/>
                    </a:lnTo>
                    <a:lnTo>
                      <a:pt x="1322" y="1524"/>
                    </a:lnTo>
                    <a:lnTo>
                      <a:pt x="1314" y="1507"/>
                    </a:lnTo>
                    <a:lnTo>
                      <a:pt x="1310" y="1488"/>
                    </a:lnTo>
                    <a:lnTo>
                      <a:pt x="1310" y="1309"/>
                    </a:lnTo>
                    <a:lnTo>
                      <a:pt x="953" y="1309"/>
                    </a:lnTo>
                    <a:close/>
                    <a:moveTo>
                      <a:pt x="358" y="1309"/>
                    </a:moveTo>
                    <a:lnTo>
                      <a:pt x="358" y="1429"/>
                    </a:lnTo>
                    <a:lnTo>
                      <a:pt x="834" y="1429"/>
                    </a:lnTo>
                    <a:lnTo>
                      <a:pt x="834" y="1309"/>
                    </a:lnTo>
                    <a:lnTo>
                      <a:pt x="358" y="1309"/>
                    </a:lnTo>
                    <a:close/>
                    <a:moveTo>
                      <a:pt x="120" y="1071"/>
                    </a:moveTo>
                    <a:lnTo>
                      <a:pt x="120" y="1191"/>
                    </a:lnTo>
                    <a:lnTo>
                      <a:pt x="3216" y="1191"/>
                    </a:lnTo>
                    <a:lnTo>
                      <a:pt x="3216" y="1071"/>
                    </a:lnTo>
                    <a:lnTo>
                      <a:pt x="120" y="1071"/>
                    </a:lnTo>
                    <a:close/>
                    <a:moveTo>
                      <a:pt x="1667" y="128"/>
                    </a:moveTo>
                    <a:lnTo>
                      <a:pt x="277" y="953"/>
                    </a:lnTo>
                    <a:lnTo>
                      <a:pt x="3058" y="953"/>
                    </a:lnTo>
                    <a:lnTo>
                      <a:pt x="1667" y="128"/>
                    </a:lnTo>
                    <a:close/>
                    <a:moveTo>
                      <a:pt x="1667" y="0"/>
                    </a:moveTo>
                    <a:lnTo>
                      <a:pt x="1683" y="2"/>
                    </a:lnTo>
                    <a:lnTo>
                      <a:pt x="1698" y="8"/>
                    </a:lnTo>
                    <a:lnTo>
                      <a:pt x="3305" y="961"/>
                    </a:lnTo>
                    <a:lnTo>
                      <a:pt x="3307" y="962"/>
                    </a:lnTo>
                    <a:lnTo>
                      <a:pt x="3309" y="963"/>
                    </a:lnTo>
                    <a:lnTo>
                      <a:pt x="3312" y="965"/>
                    </a:lnTo>
                    <a:lnTo>
                      <a:pt x="3313" y="966"/>
                    </a:lnTo>
                    <a:lnTo>
                      <a:pt x="3318" y="969"/>
                    </a:lnTo>
                    <a:lnTo>
                      <a:pt x="3321" y="974"/>
                    </a:lnTo>
                    <a:lnTo>
                      <a:pt x="3322" y="975"/>
                    </a:lnTo>
                    <a:lnTo>
                      <a:pt x="3324" y="978"/>
                    </a:lnTo>
                    <a:lnTo>
                      <a:pt x="3325" y="980"/>
                    </a:lnTo>
                    <a:lnTo>
                      <a:pt x="3327" y="983"/>
                    </a:lnTo>
                    <a:lnTo>
                      <a:pt x="3328" y="984"/>
                    </a:lnTo>
                    <a:lnTo>
                      <a:pt x="3329" y="988"/>
                    </a:lnTo>
                    <a:lnTo>
                      <a:pt x="3330" y="989"/>
                    </a:lnTo>
                    <a:lnTo>
                      <a:pt x="3332" y="994"/>
                    </a:lnTo>
                    <a:lnTo>
                      <a:pt x="3332" y="994"/>
                    </a:lnTo>
                    <a:lnTo>
                      <a:pt x="3333" y="1000"/>
                    </a:lnTo>
                    <a:lnTo>
                      <a:pt x="3333" y="1001"/>
                    </a:lnTo>
                    <a:lnTo>
                      <a:pt x="3334" y="1006"/>
                    </a:lnTo>
                    <a:lnTo>
                      <a:pt x="3334" y="1007"/>
                    </a:lnTo>
                    <a:lnTo>
                      <a:pt x="3334" y="1012"/>
                    </a:lnTo>
                    <a:lnTo>
                      <a:pt x="3334" y="1012"/>
                    </a:lnTo>
                    <a:lnTo>
                      <a:pt x="3334" y="1250"/>
                    </a:lnTo>
                    <a:lnTo>
                      <a:pt x="3332" y="1269"/>
                    </a:lnTo>
                    <a:lnTo>
                      <a:pt x="3323" y="1286"/>
                    </a:lnTo>
                    <a:lnTo>
                      <a:pt x="3310" y="1298"/>
                    </a:lnTo>
                    <a:lnTo>
                      <a:pt x="3294" y="1306"/>
                    </a:lnTo>
                    <a:lnTo>
                      <a:pt x="3275" y="1309"/>
                    </a:lnTo>
                    <a:lnTo>
                      <a:pt x="3096" y="1309"/>
                    </a:lnTo>
                    <a:lnTo>
                      <a:pt x="3096" y="1488"/>
                    </a:lnTo>
                    <a:lnTo>
                      <a:pt x="3094" y="1507"/>
                    </a:lnTo>
                    <a:lnTo>
                      <a:pt x="3085" y="1524"/>
                    </a:lnTo>
                    <a:lnTo>
                      <a:pt x="3072" y="1536"/>
                    </a:lnTo>
                    <a:lnTo>
                      <a:pt x="3056" y="1544"/>
                    </a:lnTo>
                    <a:lnTo>
                      <a:pt x="3037" y="1548"/>
                    </a:lnTo>
                    <a:lnTo>
                      <a:pt x="2978" y="1548"/>
                    </a:lnTo>
                    <a:lnTo>
                      <a:pt x="2978" y="2500"/>
                    </a:lnTo>
                    <a:lnTo>
                      <a:pt x="3037" y="2500"/>
                    </a:lnTo>
                    <a:lnTo>
                      <a:pt x="3056" y="2503"/>
                    </a:lnTo>
                    <a:lnTo>
                      <a:pt x="3072" y="2512"/>
                    </a:lnTo>
                    <a:lnTo>
                      <a:pt x="3085" y="2525"/>
                    </a:lnTo>
                    <a:lnTo>
                      <a:pt x="3094" y="2541"/>
                    </a:lnTo>
                    <a:lnTo>
                      <a:pt x="3096" y="2561"/>
                    </a:lnTo>
                    <a:lnTo>
                      <a:pt x="3096" y="2738"/>
                    </a:lnTo>
                    <a:lnTo>
                      <a:pt x="3275" y="2738"/>
                    </a:lnTo>
                    <a:lnTo>
                      <a:pt x="3294" y="2742"/>
                    </a:lnTo>
                    <a:lnTo>
                      <a:pt x="3310" y="2750"/>
                    </a:lnTo>
                    <a:lnTo>
                      <a:pt x="3323" y="2763"/>
                    </a:lnTo>
                    <a:lnTo>
                      <a:pt x="3332" y="2779"/>
                    </a:lnTo>
                    <a:lnTo>
                      <a:pt x="3334" y="2799"/>
                    </a:lnTo>
                    <a:lnTo>
                      <a:pt x="3334" y="3275"/>
                    </a:lnTo>
                    <a:lnTo>
                      <a:pt x="3332" y="3294"/>
                    </a:lnTo>
                    <a:lnTo>
                      <a:pt x="3323" y="3309"/>
                    </a:lnTo>
                    <a:lnTo>
                      <a:pt x="3310" y="3323"/>
                    </a:lnTo>
                    <a:lnTo>
                      <a:pt x="3294" y="3331"/>
                    </a:lnTo>
                    <a:lnTo>
                      <a:pt x="3275" y="3334"/>
                    </a:lnTo>
                    <a:lnTo>
                      <a:pt x="59" y="3334"/>
                    </a:lnTo>
                    <a:lnTo>
                      <a:pt x="41" y="3331"/>
                    </a:lnTo>
                    <a:lnTo>
                      <a:pt x="25" y="3323"/>
                    </a:lnTo>
                    <a:lnTo>
                      <a:pt x="11" y="3309"/>
                    </a:lnTo>
                    <a:lnTo>
                      <a:pt x="3" y="3294"/>
                    </a:lnTo>
                    <a:lnTo>
                      <a:pt x="0" y="3275"/>
                    </a:lnTo>
                    <a:lnTo>
                      <a:pt x="0" y="2799"/>
                    </a:lnTo>
                    <a:lnTo>
                      <a:pt x="3" y="2779"/>
                    </a:lnTo>
                    <a:lnTo>
                      <a:pt x="11" y="2763"/>
                    </a:lnTo>
                    <a:lnTo>
                      <a:pt x="25" y="2750"/>
                    </a:lnTo>
                    <a:lnTo>
                      <a:pt x="41" y="2742"/>
                    </a:lnTo>
                    <a:lnTo>
                      <a:pt x="59" y="2738"/>
                    </a:lnTo>
                    <a:lnTo>
                      <a:pt x="238" y="2738"/>
                    </a:lnTo>
                    <a:lnTo>
                      <a:pt x="238" y="2561"/>
                    </a:lnTo>
                    <a:lnTo>
                      <a:pt x="241" y="2541"/>
                    </a:lnTo>
                    <a:lnTo>
                      <a:pt x="250" y="2525"/>
                    </a:lnTo>
                    <a:lnTo>
                      <a:pt x="263" y="2512"/>
                    </a:lnTo>
                    <a:lnTo>
                      <a:pt x="279" y="2503"/>
                    </a:lnTo>
                    <a:lnTo>
                      <a:pt x="297" y="2500"/>
                    </a:lnTo>
                    <a:lnTo>
                      <a:pt x="358" y="2500"/>
                    </a:lnTo>
                    <a:lnTo>
                      <a:pt x="358" y="1548"/>
                    </a:lnTo>
                    <a:lnTo>
                      <a:pt x="297" y="1548"/>
                    </a:lnTo>
                    <a:lnTo>
                      <a:pt x="279" y="1544"/>
                    </a:lnTo>
                    <a:lnTo>
                      <a:pt x="263" y="1536"/>
                    </a:lnTo>
                    <a:lnTo>
                      <a:pt x="250" y="1524"/>
                    </a:lnTo>
                    <a:lnTo>
                      <a:pt x="241" y="1507"/>
                    </a:lnTo>
                    <a:lnTo>
                      <a:pt x="238" y="1488"/>
                    </a:lnTo>
                    <a:lnTo>
                      <a:pt x="238" y="1309"/>
                    </a:lnTo>
                    <a:lnTo>
                      <a:pt x="59" y="1309"/>
                    </a:lnTo>
                    <a:lnTo>
                      <a:pt x="41" y="1306"/>
                    </a:lnTo>
                    <a:lnTo>
                      <a:pt x="25" y="1298"/>
                    </a:lnTo>
                    <a:lnTo>
                      <a:pt x="11" y="1286"/>
                    </a:lnTo>
                    <a:lnTo>
                      <a:pt x="3" y="1269"/>
                    </a:lnTo>
                    <a:lnTo>
                      <a:pt x="0" y="1250"/>
                    </a:lnTo>
                    <a:lnTo>
                      <a:pt x="0" y="1012"/>
                    </a:lnTo>
                    <a:lnTo>
                      <a:pt x="0" y="1012"/>
                    </a:lnTo>
                    <a:lnTo>
                      <a:pt x="0" y="1007"/>
                    </a:lnTo>
                    <a:lnTo>
                      <a:pt x="1" y="1006"/>
                    </a:lnTo>
                    <a:lnTo>
                      <a:pt x="1" y="1001"/>
                    </a:lnTo>
                    <a:lnTo>
                      <a:pt x="1" y="1000"/>
                    </a:lnTo>
                    <a:lnTo>
                      <a:pt x="3" y="994"/>
                    </a:lnTo>
                    <a:lnTo>
                      <a:pt x="3" y="994"/>
                    </a:lnTo>
                    <a:lnTo>
                      <a:pt x="5" y="989"/>
                    </a:lnTo>
                    <a:lnTo>
                      <a:pt x="5" y="988"/>
                    </a:lnTo>
                    <a:lnTo>
                      <a:pt x="7" y="984"/>
                    </a:lnTo>
                    <a:lnTo>
                      <a:pt x="8" y="983"/>
                    </a:lnTo>
                    <a:lnTo>
                      <a:pt x="9" y="980"/>
                    </a:lnTo>
                    <a:lnTo>
                      <a:pt x="10" y="978"/>
                    </a:lnTo>
                    <a:lnTo>
                      <a:pt x="14" y="975"/>
                    </a:lnTo>
                    <a:lnTo>
                      <a:pt x="14" y="974"/>
                    </a:lnTo>
                    <a:lnTo>
                      <a:pt x="18" y="969"/>
                    </a:lnTo>
                    <a:lnTo>
                      <a:pt x="22" y="966"/>
                    </a:lnTo>
                    <a:lnTo>
                      <a:pt x="23" y="965"/>
                    </a:lnTo>
                    <a:lnTo>
                      <a:pt x="26" y="963"/>
                    </a:lnTo>
                    <a:lnTo>
                      <a:pt x="28" y="962"/>
                    </a:lnTo>
                    <a:lnTo>
                      <a:pt x="29" y="961"/>
                    </a:lnTo>
                    <a:lnTo>
                      <a:pt x="1637" y="8"/>
                    </a:lnTo>
                    <a:lnTo>
                      <a:pt x="1652" y="2"/>
                    </a:lnTo>
                    <a:lnTo>
                      <a:pt x="16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97"/>
              <p:cNvSpPr>
                <a:spLocks noEditPoints="1"/>
              </p:cNvSpPr>
              <p:nvPr/>
            </p:nvSpPr>
            <p:spPr bwMode="auto">
              <a:xfrm>
                <a:off x="5381" y="1206"/>
                <a:ext cx="151" cy="49"/>
              </a:xfrm>
              <a:custGeom>
                <a:avLst/>
                <a:gdLst>
                  <a:gd name="T0" fmla="*/ 833 w 1667"/>
                  <a:gd name="T1" fmla="*/ 126 h 535"/>
                  <a:gd name="T2" fmla="*/ 295 w 1667"/>
                  <a:gd name="T3" fmla="*/ 417 h 535"/>
                  <a:gd name="T4" fmla="*/ 1372 w 1667"/>
                  <a:gd name="T5" fmla="*/ 417 h 535"/>
                  <a:gd name="T6" fmla="*/ 833 w 1667"/>
                  <a:gd name="T7" fmla="*/ 126 h 535"/>
                  <a:gd name="T8" fmla="*/ 833 w 1667"/>
                  <a:gd name="T9" fmla="*/ 0 h 535"/>
                  <a:gd name="T10" fmla="*/ 848 w 1667"/>
                  <a:gd name="T11" fmla="*/ 2 h 535"/>
                  <a:gd name="T12" fmla="*/ 861 w 1667"/>
                  <a:gd name="T13" fmla="*/ 7 h 535"/>
                  <a:gd name="T14" fmla="*/ 1636 w 1667"/>
                  <a:gd name="T15" fmla="*/ 423 h 535"/>
                  <a:gd name="T16" fmla="*/ 1649 w 1667"/>
                  <a:gd name="T17" fmla="*/ 433 h 535"/>
                  <a:gd name="T18" fmla="*/ 1659 w 1667"/>
                  <a:gd name="T19" fmla="*/ 445 h 535"/>
                  <a:gd name="T20" fmla="*/ 1665 w 1667"/>
                  <a:gd name="T21" fmla="*/ 459 h 535"/>
                  <a:gd name="T22" fmla="*/ 1667 w 1667"/>
                  <a:gd name="T23" fmla="*/ 475 h 535"/>
                  <a:gd name="T24" fmla="*/ 1665 w 1667"/>
                  <a:gd name="T25" fmla="*/ 490 h 535"/>
                  <a:gd name="T26" fmla="*/ 1659 w 1667"/>
                  <a:gd name="T27" fmla="*/ 505 h 535"/>
                  <a:gd name="T28" fmla="*/ 1650 w 1667"/>
                  <a:gd name="T29" fmla="*/ 517 h 535"/>
                  <a:gd name="T30" fmla="*/ 1638 w 1667"/>
                  <a:gd name="T31" fmla="*/ 527 h 535"/>
                  <a:gd name="T32" fmla="*/ 1624 w 1667"/>
                  <a:gd name="T33" fmla="*/ 533 h 535"/>
                  <a:gd name="T34" fmla="*/ 1608 w 1667"/>
                  <a:gd name="T35" fmla="*/ 535 h 535"/>
                  <a:gd name="T36" fmla="*/ 59 w 1667"/>
                  <a:gd name="T37" fmla="*/ 535 h 535"/>
                  <a:gd name="T38" fmla="*/ 44 w 1667"/>
                  <a:gd name="T39" fmla="*/ 533 h 535"/>
                  <a:gd name="T40" fmla="*/ 29 w 1667"/>
                  <a:gd name="T41" fmla="*/ 527 h 535"/>
                  <a:gd name="T42" fmla="*/ 17 w 1667"/>
                  <a:gd name="T43" fmla="*/ 517 h 535"/>
                  <a:gd name="T44" fmla="*/ 7 w 1667"/>
                  <a:gd name="T45" fmla="*/ 505 h 535"/>
                  <a:gd name="T46" fmla="*/ 1 w 1667"/>
                  <a:gd name="T47" fmla="*/ 490 h 535"/>
                  <a:gd name="T48" fmla="*/ 0 w 1667"/>
                  <a:gd name="T49" fmla="*/ 475 h 535"/>
                  <a:gd name="T50" fmla="*/ 2 w 1667"/>
                  <a:gd name="T51" fmla="*/ 459 h 535"/>
                  <a:gd name="T52" fmla="*/ 8 w 1667"/>
                  <a:gd name="T53" fmla="*/ 445 h 535"/>
                  <a:gd name="T54" fmla="*/ 18 w 1667"/>
                  <a:gd name="T55" fmla="*/ 433 h 535"/>
                  <a:gd name="T56" fmla="*/ 31 w 1667"/>
                  <a:gd name="T57" fmla="*/ 423 h 535"/>
                  <a:gd name="T58" fmla="*/ 805 w 1667"/>
                  <a:gd name="T59" fmla="*/ 7 h 535"/>
                  <a:gd name="T60" fmla="*/ 819 w 1667"/>
                  <a:gd name="T61" fmla="*/ 2 h 535"/>
                  <a:gd name="T62" fmla="*/ 833 w 1667"/>
                  <a:gd name="T63" fmla="*/ 0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67" h="535">
                    <a:moveTo>
                      <a:pt x="833" y="126"/>
                    </a:moveTo>
                    <a:lnTo>
                      <a:pt x="295" y="417"/>
                    </a:lnTo>
                    <a:lnTo>
                      <a:pt x="1372" y="417"/>
                    </a:lnTo>
                    <a:lnTo>
                      <a:pt x="833" y="126"/>
                    </a:lnTo>
                    <a:close/>
                    <a:moveTo>
                      <a:pt x="833" y="0"/>
                    </a:moveTo>
                    <a:lnTo>
                      <a:pt x="848" y="2"/>
                    </a:lnTo>
                    <a:lnTo>
                      <a:pt x="861" y="7"/>
                    </a:lnTo>
                    <a:lnTo>
                      <a:pt x="1636" y="423"/>
                    </a:lnTo>
                    <a:lnTo>
                      <a:pt x="1649" y="433"/>
                    </a:lnTo>
                    <a:lnTo>
                      <a:pt x="1659" y="445"/>
                    </a:lnTo>
                    <a:lnTo>
                      <a:pt x="1665" y="459"/>
                    </a:lnTo>
                    <a:lnTo>
                      <a:pt x="1667" y="475"/>
                    </a:lnTo>
                    <a:lnTo>
                      <a:pt x="1665" y="490"/>
                    </a:lnTo>
                    <a:lnTo>
                      <a:pt x="1659" y="505"/>
                    </a:lnTo>
                    <a:lnTo>
                      <a:pt x="1650" y="517"/>
                    </a:lnTo>
                    <a:lnTo>
                      <a:pt x="1638" y="527"/>
                    </a:lnTo>
                    <a:lnTo>
                      <a:pt x="1624" y="533"/>
                    </a:lnTo>
                    <a:lnTo>
                      <a:pt x="1608" y="535"/>
                    </a:lnTo>
                    <a:lnTo>
                      <a:pt x="59" y="535"/>
                    </a:lnTo>
                    <a:lnTo>
                      <a:pt x="44" y="533"/>
                    </a:lnTo>
                    <a:lnTo>
                      <a:pt x="29" y="527"/>
                    </a:lnTo>
                    <a:lnTo>
                      <a:pt x="17" y="517"/>
                    </a:lnTo>
                    <a:lnTo>
                      <a:pt x="7" y="505"/>
                    </a:lnTo>
                    <a:lnTo>
                      <a:pt x="1" y="490"/>
                    </a:lnTo>
                    <a:lnTo>
                      <a:pt x="0" y="475"/>
                    </a:lnTo>
                    <a:lnTo>
                      <a:pt x="2" y="459"/>
                    </a:lnTo>
                    <a:lnTo>
                      <a:pt x="8" y="445"/>
                    </a:lnTo>
                    <a:lnTo>
                      <a:pt x="18" y="433"/>
                    </a:lnTo>
                    <a:lnTo>
                      <a:pt x="31" y="423"/>
                    </a:lnTo>
                    <a:lnTo>
                      <a:pt x="805" y="7"/>
                    </a:lnTo>
                    <a:lnTo>
                      <a:pt x="819" y="2"/>
                    </a:lnTo>
                    <a:lnTo>
                      <a:pt x="8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5517499" y="4915547"/>
              <a:ext cx="772434" cy="772434"/>
            </a:xfrm>
            <a:prstGeom prst="ellipse">
              <a:avLst/>
            </a:prstGeom>
            <a:noFill/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239709" y="3559131"/>
            <a:ext cx="639017" cy="639017"/>
            <a:chOff x="4202620" y="4908186"/>
            <a:chExt cx="772434" cy="772434"/>
          </a:xfrm>
        </p:grpSpPr>
        <p:grpSp>
          <p:nvGrpSpPr>
            <p:cNvPr id="17" name="Group 34"/>
            <p:cNvGrpSpPr>
              <a:grpSpLocks noChangeAspect="1"/>
            </p:cNvGrpSpPr>
            <p:nvPr/>
          </p:nvGrpSpPr>
          <p:grpSpPr bwMode="auto">
            <a:xfrm>
              <a:off x="4225615" y="5028492"/>
              <a:ext cx="732525" cy="539627"/>
              <a:chOff x="3008" y="801"/>
              <a:chExt cx="300" cy="221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3058" y="831"/>
                <a:ext cx="200" cy="191"/>
              </a:xfrm>
              <a:custGeom>
                <a:avLst/>
                <a:gdLst>
                  <a:gd name="T0" fmla="*/ 951 w 2198"/>
                  <a:gd name="T1" fmla="*/ 136 h 2091"/>
                  <a:gd name="T2" fmla="*/ 788 w 2198"/>
                  <a:gd name="T3" fmla="*/ 240 h 2091"/>
                  <a:gd name="T4" fmla="*/ 685 w 2198"/>
                  <a:gd name="T5" fmla="*/ 403 h 2091"/>
                  <a:gd name="T6" fmla="*/ 662 w 2198"/>
                  <a:gd name="T7" fmla="*/ 602 h 2091"/>
                  <a:gd name="T8" fmla="*/ 727 w 2198"/>
                  <a:gd name="T9" fmla="*/ 786 h 2091"/>
                  <a:gd name="T10" fmla="*/ 863 w 2198"/>
                  <a:gd name="T11" fmla="*/ 922 h 2091"/>
                  <a:gd name="T12" fmla="*/ 1048 w 2198"/>
                  <a:gd name="T13" fmla="*/ 988 h 2091"/>
                  <a:gd name="T14" fmla="*/ 1248 w 2198"/>
                  <a:gd name="T15" fmla="*/ 966 h 2091"/>
                  <a:gd name="T16" fmla="*/ 1410 w 2198"/>
                  <a:gd name="T17" fmla="*/ 862 h 2091"/>
                  <a:gd name="T18" fmla="*/ 1514 w 2198"/>
                  <a:gd name="T19" fmla="*/ 699 h 2091"/>
                  <a:gd name="T20" fmla="*/ 1537 w 2198"/>
                  <a:gd name="T21" fmla="*/ 499 h 2091"/>
                  <a:gd name="T22" fmla="*/ 1471 w 2198"/>
                  <a:gd name="T23" fmla="*/ 314 h 2091"/>
                  <a:gd name="T24" fmla="*/ 1335 w 2198"/>
                  <a:gd name="T25" fmla="*/ 179 h 2091"/>
                  <a:gd name="T26" fmla="*/ 1150 w 2198"/>
                  <a:gd name="T27" fmla="*/ 113 h 2091"/>
                  <a:gd name="T28" fmla="*/ 1218 w 2198"/>
                  <a:gd name="T29" fmla="*/ 13 h 2091"/>
                  <a:gd name="T30" fmla="*/ 1424 w 2198"/>
                  <a:gd name="T31" fmla="*/ 106 h 2091"/>
                  <a:gd name="T32" fmla="*/ 1574 w 2198"/>
                  <a:gd name="T33" fmla="*/ 273 h 2091"/>
                  <a:gd name="T34" fmla="*/ 1647 w 2198"/>
                  <a:gd name="T35" fmla="*/ 491 h 2091"/>
                  <a:gd name="T36" fmla="*/ 1622 w 2198"/>
                  <a:gd name="T37" fmla="*/ 725 h 2091"/>
                  <a:gd name="T38" fmla="*/ 1507 w 2198"/>
                  <a:gd name="T39" fmla="*/ 920 h 2091"/>
                  <a:gd name="T40" fmla="*/ 1451 w 2198"/>
                  <a:gd name="T41" fmla="*/ 1048 h 2091"/>
                  <a:gd name="T42" fmla="*/ 1725 w 2198"/>
                  <a:gd name="T43" fmla="*/ 1185 h 2091"/>
                  <a:gd name="T44" fmla="*/ 1948 w 2198"/>
                  <a:gd name="T45" fmla="*/ 1391 h 2091"/>
                  <a:gd name="T46" fmla="*/ 2108 w 2198"/>
                  <a:gd name="T47" fmla="*/ 1651 h 2091"/>
                  <a:gd name="T48" fmla="*/ 2191 w 2198"/>
                  <a:gd name="T49" fmla="*/ 1953 h 2091"/>
                  <a:gd name="T50" fmla="*/ 2179 w 2198"/>
                  <a:gd name="T51" fmla="*/ 2079 h 2091"/>
                  <a:gd name="T52" fmla="*/ 2113 w 2198"/>
                  <a:gd name="T53" fmla="*/ 2082 h 2091"/>
                  <a:gd name="T54" fmla="*/ 2081 w 2198"/>
                  <a:gd name="T55" fmla="*/ 1962 h 2091"/>
                  <a:gd name="T56" fmla="*/ 1996 w 2198"/>
                  <a:gd name="T57" fmla="*/ 1670 h 2091"/>
                  <a:gd name="T58" fmla="*/ 1833 w 2198"/>
                  <a:gd name="T59" fmla="*/ 1426 h 2091"/>
                  <a:gd name="T60" fmla="*/ 1605 w 2198"/>
                  <a:gd name="T61" fmla="*/ 1239 h 2091"/>
                  <a:gd name="T62" fmla="*/ 1330 w 2198"/>
                  <a:gd name="T63" fmla="*/ 1127 h 2091"/>
                  <a:gd name="T64" fmla="*/ 1021 w 2198"/>
                  <a:gd name="T65" fmla="*/ 1104 h 2091"/>
                  <a:gd name="T66" fmla="*/ 726 w 2198"/>
                  <a:gd name="T67" fmla="*/ 1174 h 2091"/>
                  <a:gd name="T68" fmla="*/ 472 w 2198"/>
                  <a:gd name="T69" fmla="*/ 1324 h 2091"/>
                  <a:gd name="T70" fmla="*/ 275 w 2198"/>
                  <a:gd name="T71" fmla="*/ 1542 h 2091"/>
                  <a:gd name="T72" fmla="*/ 149 w 2198"/>
                  <a:gd name="T73" fmla="*/ 1811 h 2091"/>
                  <a:gd name="T74" fmla="*/ 106 w 2198"/>
                  <a:gd name="T75" fmla="*/ 2056 h 2091"/>
                  <a:gd name="T76" fmla="*/ 56 w 2198"/>
                  <a:gd name="T77" fmla="*/ 2091 h 2091"/>
                  <a:gd name="T78" fmla="*/ 9 w 2198"/>
                  <a:gd name="T79" fmla="*/ 2066 h 2091"/>
                  <a:gd name="T80" fmla="*/ 20 w 2198"/>
                  <a:gd name="T81" fmla="*/ 1874 h 2091"/>
                  <a:gd name="T82" fmla="*/ 124 w 2198"/>
                  <a:gd name="T83" fmla="*/ 1581 h 2091"/>
                  <a:gd name="T84" fmla="*/ 301 w 2198"/>
                  <a:gd name="T85" fmla="*/ 1334 h 2091"/>
                  <a:gd name="T86" fmla="*/ 539 w 2198"/>
                  <a:gd name="T87" fmla="*/ 1144 h 2091"/>
                  <a:gd name="T88" fmla="*/ 823 w 2198"/>
                  <a:gd name="T89" fmla="*/ 1026 h 2091"/>
                  <a:gd name="T90" fmla="*/ 656 w 2198"/>
                  <a:gd name="T91" fmla="*/ 875 h 2091"/>
                  <a:gd name="T92" fmla="*/ 561 w 2198"/>
                  <a:gd name="T93" fmla="*/ 669 h 2091"/>
                  <a:gd name="T94" fmla="*/ 561 w 2198"/>
                  <a:gd name="T95" fmla="*/ 433 h 2091"/>
                  <a:gd name="T96" fmla="*/ 655 w 2198"/>
                  <a:gd name="T97" fmla="*/ 225 h 2091"/>
                  <a:gd name="T98" fmla="*/ 822 w 2198"/>
                  <a:gd name="T99" fmla="*/ 75 h 2091"/>
                  <a:gd name="T100" fmla="*/ 1039 w 2198"/>
                  <a:gd name="T101" fmla="*/ 3 h 20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98" h="2091">
                    <a:moveTo>
                      <a:pt x="1099" y="110"/>
                    </a:moveTo>
                    <a:lnTo>
                      <a:pt x="1048" y="113"/>
                    </a:lnTo>
                    <a:lnTo>
                      <a:pt x="999" y="122"/>
                    </a:lnTo>
                    <a:lnTo>
                      <a:pt x="951" y="136"/>
                    </a:lnTo>
                    <a:lnTo>
                      <a:pt x="906" y="155"/>
                    </a:lnTo>
                    <a:lnTo>
                      <a:pt x="863" y="179"/>
                    </a:lnTo>
                    <a:lnTo>
                      <a:pt x="824" y="207"/>
                    </a:lnTo>
                    <a:lnTo>
                      <a:pt x="788" y="240"/>
                    </a:lnTo>
                    <a:lnTo>
                      <a:pt x="756" y="275"/>
                    </a:lnTo>
                    <a:lnTo>
                      <a:pt x="727" y="314"/>
                    </a:lnTo>
                    <a:lnTo>
                      <a:pt x="703" y="357"/>
                    </a:lnTo>
                    <a:lnTo>
                      <a:pt x="685" y="403"/>
                    </a:lnTo>
                    <a:lnTo>
                      <a:pt x="670" y="449"/>
                    </a:lnTo>
                    <a:lnTo>
                      <a:pt x="662" y="499"/>
                    </a:lnTo>
                    <a:lnTo>
                      <a:pt x="659" y="551"/>
                    </a:lnTo>
                    <a:lnTo>
                      <a:pt x="662" y="602"/>
                    </a:lnTo>
                    <a:lnTo>
                      <a:pt x="670" y="651"/>
                    </a:lnTo>
                    <a:lnTo>
                      <a:pt x="685" y="699"/>
                    </a:lnTo>
                    <a:lnTo>
                      <a:pt x="703" y="744"/>
                    </a:lnTo>
                    <a:lnTo>
                      <a:pt x="727" y="786"/>
                    </a:lnTo>
                    <a:lnTo>
                      <a:pt x="756" y="826"/>
                    </a:lnTo>
                    <a:lnTo>
                      <a:pt x="788" y="862"/>
                    </a:lnTo>
                    <a:lnTo>
                      <a:pt x="824" y="894"/>
                    </a:lnTo>
                    <a:lnTo>
                      <a:pt x="863" y="922"/>
                    </a:lnTo>
                    <a:lnTo>
                      <a:pt x="906" y="946"/>
                    </a:lnTo>
                    <a:lnTo>
                      <a:pt x="951" y="966"/>
                    </a:lnTo>
                    <a:lnTo>
                      <a:pt x="999" y="979"/>
                    </a:lnTo>
                    <a:lnTo>
                      <a:pt x="1048" y="988"/>
                    </a:lnTo>
                    <a:lnTo>
                      <a:pt x="1099" y="990"/>
                    </a:lnTo>
                    <a:lnTo>
                      <a:pt x="1150" y="988"/>
                    </a:lnTo>
                    <a:lnTo>
                      <a:pt x="1200" y="979"/>
                    </a:lnTo>
                    <a:lnTo>
                      <a:pt x="1248" y="966"/>
                    </a:lnTo>
                    <a:lnTo>
                      <a:pt x="1292" y="946"/>
                    </a:lnTo>
                    <a:lnTo>
                      <a:pt x="1335" y="922"/>
                    </a:lnTo>
                    <a:lnTo>
                      <a:pt x="1374" y="894"/>
                    </a:lnTo>
                    <a:lnTo>
                      <a:pt x="1410" y="862"/>
                    </a:lnTo>
                    <a:lnTo>
                      <a:pt x="1443" y="826"/>
                    </a:lnTo>
                    <a:lnTo>
                      <a:pt x="1471" y="786"/>
                    </a:lnTo>
                    <a:lnTo>
                      <a:pt x="1494" y="744"/>
                    </a:lnTo>
                    <a:lnTo>
                      <a:pt x="1514" y="699"/>
                    </a:lnTo>
                    <a:lnTo>
                      <a:pt x="1528" y="651"/>
                    </a:lnTo>
                    <a:lnTo>
                      <a:pt x="1537" y="602"/>
                    </a:lnTo>
                    <a:lnTo>
                      <a:pt x="1540" y="551"/>
                    </a:lnTo>
                    <a:lnTo>
                      <a:pt x="1537" y="499"/>
                    </a:lnTo>
                    <a:lnTo>
                      <a:pt x="1528" y="449"/>
                    </a:lnTo>
                    <a:lnTo>
                      <a:pt x="1514" y="403"/>
                    </a:lnTo>
                    <a:lnTo>
                      <a:pt x="1494" y="357"/>
                    </a:lnTo>
                    <a:lnTo>
                      <a:pt x="1471" y="314"/>
                    </a:lnTo>
                    <a:lnTo>
                      <a:pt x="1443" y="275"/>
                    </a:lnTo>
                    <a:lnTo>
                      <a:pt x="1410" y="240"/>
                    </a:lnTo>
                    <a:lnTo>
                      <a:pt x="1374" y="207"/>
                    </a:lnTo>
                    <a:lnTo>
                      <a:pt x="1335" y="179"/>
                    </a:lnTo>
                    <a:lnTo>
                      <a:pt x="1292" y="155"/>
                    </a:lnTo>
                    <a:lnTo>
                      <a:pt x="1248" y="136"/>
                    </a:lnTo>
                    <a:lnTo>
                      <a:pt x="1200" y="122"/>
                    </a:lnTo>
                    <a:lnTo>
                      <a:pt x="1150" y="113"/>
                    </a:lnTo>
                    <a:lnTo>
                      <a:pt x="1099" y="110"/>
                    </a:lnTo>
                    <a:close/>
                    <a:moveTo>
                      <a:pt x="1099" y="0"/>
                    </a:moveTo>
                    <a:lnTo>
                      <a:pt x="1160" y="3"/>
                    </a:lnTo>
                    <a:lnTo>
                      <a:pt x="1218" y="13"/>
                    </a:lnTo>
                    <a:lnTo>
                      <a:pt x="1273" y="28"/>
                    </a:lnTo>
                    <a:lnTo>
                      <a:pt x="1326" y="49"/>
                    </a:lnTo>
                    <a:lnTo>
                      <a:pt x="1377" y="75"/>
                    </a:lnTo>
                    <a:lnTo>
                      <a:pt x="1424" y="106"/>
                    </a:lnTo>
                    <a:lnTo>
                      <a:pt x="1467" y="142"/>
                    </a:lnTo>
                    <a:lnTo>
                      <a:pt x="1508" y="182"/>
                    </a:lnTo>
                    <a:lnTo>
                      <a:pt x="1543" y="225"/>
                    </a:lnTo>
                    <a:lnTo>
                      <a:pt x="1574" y="273"/>
                    </a:lnTo>
                    <a:lnTo>
                      <a:pt x="1600" y="324"/>
                    </a:lnTo>
                    <a:lnTo>
                      <a:pt x="1622" y="377"/>
                    </a:lnTo>
                    <a:lnTo>
                      <a:pt x="1636" y="433"/>
                    </a:lnTo>
                    <a:lnTo>
                      <a:pt x="1647" y="491"/>
                    </a:lnTo>
                    <a:lnTo>
                      <a:pt x="1650" y="551"/>
                    </a:lnTo>
                    <a:lnTo>
                      <a:pt x="1647" y="611"/>
                    </a:lnTo>
                    <a:lnTo>
                      <a:pt x="1636" y="669"/>
                    </a:lnTo>
                    <a:lnTo>
                      <a:pt x="1622" y="725"/>
                    </a:lnTo>
                    <a:lnTo>
                      <a:pt x="1600" y="778"/>
                    </a:lnTo>
                    <a:lnTo>
                      <a:pt x="1574" y="829"/>
                    </a:lnTo>
                    <a:lnTo>
                      <a:pt x="1543" y="875"/>
                    </a:lnTo>
                    <a:lnTo>
                      <a:pt x="1507" y="920"/>
                    </a:lnTo>
                    <a:lnTo>
                      <a:pt x="1467" y="959"/>
                    </a:lnTo>
                    <a:lnTo>
                      <a:pt x="1424" y="995"/>
                    </a:lnTo>
                    <a:lnTo>
                      <a:pt x="1376" y="1026"/>
                    </a:lnTo>
                    <a:lnTo>
                      <a:pt x="1451" y="1048"/>
                    </a:lnTo>
                    <a:lnTo>
                      <a:pt x="1523" y="1075"/>
                    </a:lnTo>
                    <a:lnTo>
                      <a:pt x="1593" y="1108"/>
                    </a:lnTo>
                    <a:lnTo>
                      <a:pt x="1660" y="1144"/>
                    </a:lnTo>
                    <a:lnTo>
                      <a:pt x="1725" y="1185"/>
                    </a:lnTo>
                    <a:lnTo>
                      <a:pt x="1786" y="1231"/>
                    </a:lnTo>
                    <a:lnTo>
                      <a:pt x="1844" y="1281"/>
                    </a:lnTo>
                    <a:lnTo>
                      <a:pt x="1898" y="1334"/>
                    </a:lnTo>
                    <a:lnTo>
                      <a:pt x="1948" y="1391"/>
                    </a:lnTo>
                    <a:lnTo>
                      <a:pt x="1995" y="1451"/>
                    </a:lnTo>
                    <a:lnTo>
                      <a:pt x="2037" y="1514"/>
                    </a:lnTo>
                    <a:lnTo>
                      <a:pt x="2075" y="1581"/>
                    </a:lnTo>
                    <a:lnTo>
                      <a:pt x="2108" y="1651"/>
                    </a:lnTo>
                    <a:lnTo>
                      <a:pt x="2137" y="1722"/>
                    </a:lnTo>
                    <a:lnTo>
                      <a:pt x="2160" y="1797"/>
                    </a:lnTo>
                    <a:lnTo>
                      <a:pt x="2179" y="1874"/>
                    </a:lnTo>
                    <a:lnTo>
                      <a:pt x="2191" y="1953"/>
                    </a:lnTo>
                    <a:lnTo>
                      <a:pt x="2198" y="2033"/>
                    </a:lnTo>
                    <a:lnTo>
                      <a:pt x="2196" y="2051"/>
                    </a:lnTo>
                    <a:lnTo>
                      <a:pt x="2190" y="2066"/>
                    </a:lnTo>
                    <a:lnTo>
                      <a:pt x="2179" y="2079"/>
                    </a:lnTo>
                    <a:lnTo>
                      <a:pt x="2163" y="2088"/>
                    </a:lnTo>
                    <a:lnTo>
                      <a:pt x="2146" y="2091"/>
                    </a:lnTo>
                    <a:lnTo>
                      <a:pt x="2129" y="2089"/>
                    </a:lnTo>
                    <a:lnTo>
                      <a:pt x="2113" y="2082"/>
                    </a:lnTo>
                    <a:lnTo>
                      <a:pt x="2101" y="2072"/>
                    </a:lnTo>
                    <a:lnTo>
                      <a:pt x="2093" y="2056"/>
                    </a:lnTo>
                    <a:lnTo>
                      <a:pt x="2088" y="2039"/>
                    </a:lnTo>
                    <a:lnTo>
                      <a:pt x="2081" y="1962"/>
                    </a:lnTo>
                    <a:lnTo>
                      <a:pt x="2069" y="1885"/>
                    </a:lnTo>
                    <a:lnTo>
                      <a:pt x="2050" y="1811"/>
                    </a:lnTo>
                    <a:lnTo>
                      <a:pt x="2026" y="1740"/>
                    </a:lnTo>
                    <a:lnTo>
                      <a:pt x="1996" y="1670"/>
                    </a:lnTo>
                    <a:lnTo>
                      <a:pt x="1963" y="1604"/>
                    </a:lnTo>
                    <a:lnTo>
                      <a:pt x="1924" y="1542"/>
                    </a:lnTo>
                    <a:lnTo>
                      <a:pt x="1880" y="1482"/>
                    </a:lnTo>
                    <a:lnTo>
                      <a:pt x="1833" y="1426"/>
                    </a:lnTo>
                    <a:lnTo>
                      <a:pt x="1782" y="1373"/>
                    </a:lnTo>
                    <a:lnTo>
                      <a:pt x="1727" y="1324"/>
                    </a:lnTo>
                    <a:lnTo>
                      <a:pt x="1668" y="1280"/>
                    </a:lnTo>
                    <a:lnTo>
                      <a:pt x="1605" y="1239"/>
                    </a:lnTo>
                    <a:lnTo>
                      <a:pt x="1540" y="1204"/>
                    </a:lnTo>
                    <a:lnTo>
                      <a:pt x="1473" y="1174"/>
                    </a:lnTo>
                    <a:lnTo>
                      <a:pt x="1402" y="1148"/>
                    </a:lnTo>
                    <a:lnTo>
                      <a:pt x="1330" y="1127"/>
                    </a:lnTo>
                    <a:lnTo>
                      <a:pt x="1254" y="1113"/>
                    </a:lnTo>
                    <a:lnTo>
                      <a:pt x="1177" y="1104"/>
                    </a:lnTo>
                    <a:lnTo>
                      <a:pt x="1099" y="1101"/>
                    </a:lnTo>
                    <a:lnTo>
                      <a:pt x="1021" y="1104"/>
                    </a:lnTo>
                    <a:lnTo>
                      <a:pt x="944" y="1113"/>
                    </a:lnTo>
                    <a:lnTo>
                      <a:pt x="869" y="1127"/>
                    </a:lnTo>
                    <a:lnTo>
                      <a:pt x="797" y="1148"/>
                    </a:lnTo>
                    <a:lnTo>
                      <a:pt x="726" y="1174"/>
                    </a:lnTo>
                    <a:lnTo>
                      <a:pt x="658" y="1204"/>
                    </a:lnTo>
                    <a:lnTo>
                      <a:pt x="593" y="1239"/>
                    </a:lnTo>
                    <a:lnTo>
                      <a:pt x="531" y="1280"/>
                    </a:lnTo>
                    <a:lnTo>
                      <a:pt x="472" y="1324"/>
                    </a:lnTo>
                    <a:lnTo>
                      <a:pt x="417" y="1373"/>
                    </a:lnTo>
                    <a:lnTo>
                      <a:pt x="366" y="1426"/>
                    </a:lnTo>
                    <a:lnTo>
                      <a:pt x="318" y="1482"/>
                    </a:lnTo>
                    <a:lnTo>
                      <a:pt x="275" y="1542"/>
                    </a:lnTo>
                    <a:lnTo>
                      <a:pt x="236" y="1604"/>
                    </a:lnTo>
                    <a:lnTo>
                      <a:pt x="202" y="1670"/>
                    </a:lnTo>
                    <a:lnTo>
                      <a:pt x="173" y="1740"/>
                    </a:lnTo>
                    <a:lnTo>
                      <a:pt x="149" y="1811"/>
                    </a:lnTo>
                    <a:lnTo>
                      <a:pt x="130" y="1885"/>
                    </a:lnTo>
                    <a:lnTo>
                      <a:pt x="117" y="1962"/>
                    </a:lnTo>
                    <a:lnTo>
                      <a:pt x="109" y="2039"/>
                    </a:lnTo>
                    <a:lnTo>
                      <a:pt x="106" y="2056"/>
                    </a:lnTo>
                    <a:lnTo>
                      <a:pt x="98" y="2071"/>
                    </a:lnTo>
                    <a:lnTo>
                      <a:pt x="87" y="2082"/>
                    </a:lnTo>
                    <a:lnTo>
                      <a:pt x="72" y="2089"/>
                    </a:lnTo>
                    <a:lnTo>
                      <a:pt x="56" y="2091"/>
                    </a:lnTo>
                    <a:lnTo>
                      <a:pt x="52" y="2091"/>
                    </a:lnTo>
                    <a:lnTo>
                      <a:pt x="35" y="2088"/>
                    </a:lnTo>
                    <a:lnTo>
                      <a:pt x="20" y="2079"/>
                    </a:lnTo>
                    <a:lnTo>
                      <a:pt x="9" y="2066"/>
                    </a:lnTo>
                    <a:lnTo>
                      <a:pt x="2" y="2051"/>
                    </a:lnTo>
                    <a:lnTo>
                      <a:pt x="0" y="2033"/>
                    </a:lnTo>
                    <a:lnTo>
                      <a:pt x="7" y="1953"/>
                    </a:lnTo>
                    <a:lnTo>
                      <a:pt x="20" y="1874"/>
                    </a:lnTo>
                    <a:lnTo>
                      <a:pt x="38" y="1797"/>
                    </a:lnTo>
                    <a:lnTo>
                      <a:pt x="62" y="1722"/>
                    </a:lnTo>
                    <a:lnTo>
                      <a:pt x="90" y="1651"/>
                    </a:lnTo>
                    <a:lnTo>
                      <a:pt x="124" y="1581"/>
                    </a:lnTo>
                    <a:lnTo>
                      <a:pt x="161" y="1514"/>
                    </a:lnTo>
                    <a:lnTo>
                      <a:pt x="204" y="1451"/>
                    </a:lnTo>
                    <a:lnTo>
                      <a:pt x="250" y="1391"/>
                    </a:lnTo>
                    <a:lnTo>
                      <a:pt x="301" y="1334"/>
                    </a:lnTo>
                    <a:lnTo>
                      <a:pt x="355" y="1281"/>
                    </a:lnTo>
                    <a:lnTo>
                      <a:pt x="413" y="1231"/>
                    </a:lnTo>
                    <a:lnTo>
                      <a:pt x="474" y="1185"/>
                    </a:lnTo>
                    <a:lnTo>
                      <a:pt x="539" y="1144"/>
                    </a:lnTo>
                    <a:lnTo>
                      <a:pt x="605" y="1108"/>
                    </a:lnTo>
                    <a:lnTo>
                      <a:pt x="675" y="1075"/>
                    </a:lnTo>
                    <a:lnTo>
                      <a:pt x="748" y="1048"/>
                    </a:lnTo>
                    <a:lnTo>
                      <a:pt x="823" y="1026"/>
                    </a:lnTo>
                    <a:lnTo>
                      <a:pt x="775" y="995"/>
                    </a:lnTo>
                    <a:lnTo>
                      <a:pt x="731" y="959"/>
                    </a:lnTo>
                    <a:lnTo>
                      <a:pt x="691" y="920"/>
                    </a:lnTo>
                    <a:lnTo>
                      <a:pt x="656" y="875"/>
                    </a:lnTo>
                    <a:lnTo>
                      <a:pt x="625" y="829"/>
                    </a:lnTo>
                    <a:lnTo>
                      <a:pt x="598" y="778"/>
                    </a:lnTo>
                    <a:lnTo>
                      <a:pt x="577" y="725"/>
                    </a:lnTo>
                    <a:lnTo>
                      <a:pt x="561" y="669"/>
                    </a:lnTo>
                    <a:lnTo>
                      <a:pt x="552" y="611"/>
                    </a:lnTo>
                    <a:lnTo>
                      <a:pt x="549" y="551"/>
                    </a:lnTo>
                    <a:lnTo>
                      <a:pt x="552" y="491"/>
                    </a:lnTo>
                    <a:lnTo>
                      <a:pt x="561" y="433"/>
                    </a:lnTo>
                    <a:lnTo>
                      <a:pt x="577" y="377"/>
                    </a:lnTo>
                    <a:lnTo>
                      <a:pt x="598" y="324"/>
                    </a:lnTo>
                    <a:lnTo>
                      <a:pt x="625" y="273"/>
                    </a:lnTo>
                    <a:lnTo>
                      <a:pt x="655" y="225"/>
                    </a:lnTo>
                    <a:lnTo>
                      <a:pt x="691" y="182"/>
                    </a:lnTo>
                    <a:lnTo>
                      <a:pt x="730" y="142"/>
                    </a:lnTo>
                    <a:lnTo>
                      <a:pt x="774" y="106"/>
                    </a:lnTo>
                    <a:lnTo>
                      <a:pt x="822" y="75"/>
                    </a:lnTo>
                    <a:lnTo>
                      <a:pt x="872" y="49"/>
                    </a:lnTo>
                    <a:lnTo>
                      <a:pt x="925" y="28"/>
                    </a:lnTo>
                    <a:lnTo>
                      <a:pt x="981" y="13"/>
                    </a:lnTo>
                    <a:lnTo>
                      <a:pt x="1039" y="3"/>
                    </a:lnTo>
                    <a:lnTo>
                      <a:pt x="10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3008" y="801"/>
                <a:ext cx="124" cy="171"/>
              </a:xfrm>
              <a:custGeom>
                <a:avLst/>
                <a:gdLst>
                  <a:gd name="T0" fmla="*/ 1033 w 1356"/>
                  <a:gd name="T1" fmla="*/ 10 h 1871"/>
                  <a:gd name="T2" fmla="*/ 1168 w 1356"/>
                  <a:gd name="T3" fmla="*/ 58 h 1871"/>
                  <a:gd name="T4" fmla="*/ 1284 w 1356"/>
                  <a:gd name="T5" fmla="*/ 143 h 1871"/>
                  <a:gd name="T6" fmla="*/ 1353 w 1356"/>
                  <a:gd name="T7" fmla="*/ 232 h 1871"/>
                  <a:gd name="T8" fmla="*/ 1351 w 1356"/>
                  <a:gd name="T9" fmla="*/ 273 h 1871"/>
                  <a:gd name="T10" fmla="*/ 1319 w 1356"/>
                  <a:gd name="T11" fmla="*/ 301 h 1871"/>
                  <a:gd name="T12" fmla="*/ 1277 w 1356"/>
                  <a:gd name="T13" fmla="*/ 298 h 1871"/>
                  <a:gd name="T14" fmla="*/ 1230 w 1356"/>
                  <a:gd name="T15" fmla="*/ 246 h 1871"/>
                  <a:gd name="T16" fmla="*/ 1135 w 1356"/>
                  <a:gd name="T17" fmla="*/ 166 h 1871"/>
                  <a:gd name="T18" fmla="*/ 1019 w 1356"/>
                  <a:gd name="T19" fmla="*/ 119 h 1871"/>
                  <a:gd name="T20" fmla="*/ 887 w 1356"/>
                  <a:gd name="T21" fmla="*/ 113 h 1871"/>
                  <a:gd name="T22" fmla="*/ 755 w 1356"/>
                  <a:gd name="T23" fmla="*/ 155 h 1871"/>
                  <a:gd name="T24" fmla="*/ 648 w 1356"/>
                  <a:gd name="T25" fmla="*/ 239 h 1871"/>
                  <a:gd name="T26" fmla="*/ 576 w 1356"/>
                  <a:gd name="T27" fmla="*/ 356 h 1871"/>
                  <a:gd name="T28" fmla="*/ 551 w 1356"/>
                  <a:gd name="T29" fmla="*/ 495 h 1871"/>
                  <a:gd name="T30" fmla="*/ 576 w 1356"/>
                  <a:gd name="T31" fmla="*/ 634 h 1871"/>
                  <a:gd name="T32" fmla="*/ 648 w 1356"/>
                  <a:gd name="T33" fmla="*/ 751 h 1871"/>
                  <a:gd name="T34" fmla="*/ 755 w 1356"/>
                  <a:gd name="T35" fmla="*/ 835 h 1871"/>
                  <a:gd name="T36" fmla="*/ 887 w 1356"/>
                  <a:gd name="T37" fmla="*/ 878 h 1871"/>
                  <a:gd name="T38" fmla="*/ 968 w 1356"/>
                  <a:gd name="T39" fmla="*/ 891 h 1871"/>
                  <a:gd name="T40" fmla="*/ 991 w 1356"/>
                  <a:gd name="T41" fmla="*/ 936 h 1871"/>
                  <a:gd name="T42" fmla="*/ 968 w 1356"/>
                  <a:gd name="T43" fmla="*/ 980 h 1871"/>
                  <a:gd name="T44" fmla="*/ 865 w 1356"/>
                  <a:gd name="T45" fmla="*/ 994 h 1871"/>
                  <a:gd name="T46" fmla="*/ 662 w 1356"/>
                  <a:gd name="T47" fmla="*/ 1037 h 1871"/>
                  <a:gd name="T48" fmla="*/ 481 w 1356"/>
                  <a:gd name="T49" fmla="*/ 1128 h 1871"/>
                  <a:gd name="T50" fmla="*/ 329 w 1356"/>
                  <a:gd name="T51" fmla="*/ 1257 h 1871"/>
                  <a:gd name="T52" fmla="*/ 213 w 1356"/>
                  <a:gd name="T53" fmla="*/ 1419 h 1871"/>
                  <a:gd name="T54" fmla="*/ 137 w 1356"/>
                  <a:gd name="T55" fmla="*/ 1608 h 1871"/>
                  <a:gd name="T56" fmla="*/ 110 w 1356"/>
                  <a:gd name="T57" fmla="*/ 1816 h 1871"/>
                  <a:gd name="T58" fmla="*/ 88 w 1356"/>
                  <a:gd name="T59" fmla="*/ 1860 h 1871"/>
                  <a:gd name="T60" fmla="*/ 37 w 1356"/>
                  <a:gd name="T61" fmla="*/ 1869 h 1871"/>
                  <a:gd name="T62" fmla="*/ 3 w 1356"/>
                  <a:gd name="T63" fmla="*/ 1834 h 1871"/>
                  <a:gd name="T64" fmla="*/ 14 w 1356"/>
                  <a:gd name="T65" fmla="*/ 1659 h 1871"/>
                  <a:gd name="T66" fmla="*/ 79 w 1356"/>
                  <a:gd name="T67" fmla="*/ 1442 h 1871"/>
                  <a:gd name="T68" fmla="*/ 192 w 1356"/>
                  <a:gd name="T69" fmla="*/ 1249 h 1871"/>
                  <a:gd name="T70" fmla="*/ 346 w 1356"/>
                  <a:gd name="T71" fmla="*/ 1090 h 1871"/>
                  <a:gd name="T72" fmla="*/ 535 w 1356"/>
                  <a:gd name="T73" fmla="*/ 971 h 1871"/>
                  <a:gd name="T74" fmla="*/ 636 w 1356"/>
                  <a:gd name="T75" fmla="*/ 889 h 1871"/>
                  <a:gd name="T76" fmla="*/ 532 w 1356"/>
                  <a:gd name="T77" fmla="*/ 782 h 1871"/>
                  <a:gd name="T78" fmla="*/ 464 w 1356"/>
                  <a:gd name="T79" fmla="*/ 649 h 1871"/>
                  <a:gd name="T80" fmla="*/ 441 w 1356"/>
                  <a:gd name="T81" fmla="*/ 495 h 1871"/>
                  <a:gd name="T82" fmla="*/ 466 w 1356"/>
                  <a:gd name="T83" fmla="*/ 339 h 1871"/>
                  <a:gd name="T84" fmla="*/ 536 w 1356"/>
                  <a:gd name="T85" fmla="*/ 203 h 1871"/>
                  <a:gd name="T86" fmla="*/ 644 w 1356"/>
                  <a:gd name="T87" fmla="*/ 96 h 1871"/>
                  <a:gd name="T88" fmla="*/ 780 w 1356"/>
                  <a:gd name="T89" fmla="*/ 26 h 1871"/>
                  <a:gd name="T90" fmla="*/ 936 w 1356"/>
                  <a:gd name="T91" fmla="*/ 0 h 1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56" h="1871">
                    <a:moveTo>
                      <a:pt x="936" y="0"/>
                    </a:moveTo>
                    <a:lnTo>
                      <a:pt x="985" y="3"/>
                    </a:lnTo>
                    <a:lnTo>
                      <a:pt x="1033" y="10"/>
                    </a:lnTo>
                    <a:lnTo>
                      <a:pt x="1080" y="21"/>
                    </a:lnTo>
                    <a:lnTo>
                      <a:pt x="1125" y="37"/>
                    </a:lnTo>
                    <a:lnTo>
                      <a:pt x="1168" y="58"/>
                    </a:lnTo>
                    <a:lnTo>
                      <a:pt x="1210" y="83"/>
                    </a:lnTo>
                    <a:lnTo>
                      <a:pt x="1248" y="111"/>
                    </a:lnTo>
                    <a:lnTo>
                      <a:pt x="1284" y="143"/>
                    </a:lnTo>
                    <a:lnTo>
                      <a:pt x="1317" y="179"/>
                    </a:lnTo>
                    <a:lnTo>
                      <a:pt x="1347" y="218"/>
                    </a:lnTo>
                    <a:lnTo>
                      <a:pt x="1353" y="232"/>
                    </a:lnTo>
                    <a:lnTo>
                      <a:pt x="1356" y="245"/>
                    </a:lnTo>
                    <a:lnTo>
                      <a:pt x="1355" y="260"/>
                    </a:lnTo>
                    <a:lnTo>
                      <a:pt x="1351" y="273"/>
                    </a:lnTo>
                    <a:lnTo>
                      <a:pt x="1343" y="285"/>
                    </a:lnTo>
                    <a:lnTo>
                      <a:pt x="1332" y="295"/>
                    </a:lnTo>
                    <a:lnTo>
                      <a:pt x="1319" y="301"/>
                    </a:lnTo>
                    <a:lnTo>
                      <a:pt x="1304" y="304"/>
                    </a:lnTo>
                    <a:lnTo>
                      <a:pt x="1291" y="303"/>
                    </a:lnTo>
                    <a:lnTo>
                      <a:pt x="1277" y="298"/>
                    </a:lnTo>
                    <a:lnTo>
                      <a:pt x="1265" y="291"/>
                    </a:lnTo>
                    <a:lnTo>
                      <a:pt x="1255" y="280"/>
                    </a:lnTo>
                    <a:lnTo>
                      <a:pt x="1230" y="246"/>
                    </a:lnTo>
                    <a:lnTo>
                      <a:pt x="1201" y="215"/>
                    </a:lnTo>
                    <a:lnTo>
                      <a:pt x="1169" y="188"/>
                    </a:lnTo>
                    <a:lnTo>
                      <a:pt x="1135" y="166"/>
                    </a:lnTo>
                    <a:lnTo>
                      <a:pt x="1098" y="146"/>
                    </a:lnTo>
                    <a:lnTo>
                      <a:pt x="1060" y="130"/>
                    </a:lnTo>
                    <a:lnTo>
                      <a:pt x="1019" y="119"/>
                    </a:lnTo>
                    <a:lnTo>
                      <a:pt x="979" y="113"/>
                    </a:lnTo>
                    <a:lnTo>
                      <a:pt x="936" y="110"/>
                    </a:lnTo>
                    <a:lnTo>
                      <a:pt x="887" y="113"/>
                    </a:lnTo>
                    <a:lnTo>
                      <a:pt x="841" y="122"/>
                    </a:lnTo>
                    <a:lnTo>
                      <a:pt x="796" y="137"/>
                    </a:lnTo>
                    <a:lnTo>
                      <a:pt x="755" y="155"/>
                    </a:lnTo>
                    <a:lnTo>
                      <a:pt x="715" y="179"/>
                    </a:lnTo>
                    <a:lnTo>
                      <a:pt x="680" y="207"/>
                    </a:lnTo>
                    <a:lnTo>
                      <a:pt x="648" y="239"/>
                    </a:lnTo>
                    <a:lnTo>
                      <a:pt x="620" y="275"/>
                    </a:lnTo>
                    <a:lnTo>
                      <a:pt x="596" y="315"/>
                    </a:lnTo>
                    <a:lnTo>
                      <a:pt x="576" y="356"/>
                    </a:lnTo>
                    <a:lnTo>
                      <a:pt x="562" y="401"/>
                    </a:lnTo>
                    <a:lnTo>
                      <a:pt x="554" y="448"/>
                    </a:lnTo>
                    <a:lnTo>
                      <a:pt x="551" y="495"/>
                    </a:lnTo>
                    <a:lnTo>
                      <a:pt x="554" y="544"/>
                    </a:lnTo>
                    <a:lnTo>
                      <a:pt x="562" y="590"/>
                    </a:lnTo>
                    <a:lnTo>
                      <a:pt x="576" y="634"/>
                    </a:lnTo>
                    <a:lnTo>
                      <a:pt x="596" y="677"/>
                    </a:lnTo>
                    <a:lnTo>
                      <a:pt x="620" y="715"/>
                    </a:lnTo>
                    <a:lnTo>
                      <a:pt x="648" y="751"/>
                    </a:lnTo>
                    <a:lnTo>
                      <a:pt x="680" y="783"/>
                    </a:lnTo>
                    <a:lnTo>
                      <a:pt x="715" y="811"/>
                    </a:lnTo>
                    <a:lnTo>
                      <a:pt x="755" y="835"/>
                    </a:lnTo>
                    <a:lnTo>
                      <a:pt x="796" y="855"/>
                    </a:lnTo>
                    <a:lnTo>
                      <a:pt x="841" y="868"/>
                    </a:lnTo>
                    <a:lnTo>
                      <a:pt x="887" y="878"/>
                    </a:lnTo>
                    <a:lnTo>
                      <a:pt x="936" y="881"/>
                    </a:lnTo>
                    <a:lnTo>
                      <a:pt x="953" y="883"/>
                    </a:lnTo>
                    <a:lnTo>
                      <a:pt x="968" y="891"/>
                    </a:lnTo>
                    <a:lnTo>
                      <a:pt x="980" y="903"/>
                    </a:lnTo>
                    <a:lnTo>
                      <a:pt x="988" y="918"/>
                    </a:lnTo>
                    <a:lnTo>
                      <a:pt x="991" y="936"/>
                    </a:lnTo>
                    <a:lnTo>
                      <a:pt x="988" y="953"/>
                    </a:lnTo>
                    <a:lnTo>
                      <a:pt x="980" y="968"/>
                    </a:lnTo>
                    <a:lnTo>
                      <a:pt x="968" y="980"/>
                    </a:lnTo>
                    <a:lnTo>
                      <a:pt x="953" y="988"/>
                    </a:lnTo>
                    <a:lnTo>
                      <a:pt x="936" y="991"/>
                    </a:lnTo>
                    <a:lnTo>
                      <a:pt x="865" y="994"/>
                    </a:lnTo>
                    <a:lnTo>
                      <a:pt x="795" y="1002"/>
                    </a:lnTo>
                    <a:lnTo>
                      <a:pt x="728" y="1018"/>
                    </a:lnTo>
                    <a:lnTo>
                      <a:pt x="662" y="1037"/>
                    </a:lnTo>
                    <a:lnTo>
                      <a:pt x="599" y="1062"/>
                    </a:lnTo>
                    <a:lnTo>
                      <a:pt x="539" y="1092"/>
                    </a:lnTo>
                    <a:lnTo>
                      <a:pt x="481" y="1128"/>
                    </a:lnTo>
                    <a:lnTo>
                      <a:pt x="427" y="1166"/>
                    </a:lnTo>
                    <a:lnTo>
                      <a:pt x="376" y="1209"/>
                    </a:lnTo>
                    <a:lnTo>
                      <a:pt x="329" y="1257"/>
                    </a:lnTo>
                    <a:lnTo>
                      <a:pt x="286" y="1308"/>
                    </a:lnTo>
                    <a:lnTo>
                      <a:pt x="247" y="1362"/>
                    </a:lnTo>
                    <a:lnTo>
                      <a:pt x="213" y="1419"/>
                    </a:lnTo>
                    <a:lnTo>
                      <a:pt x="183" y="1480"/>
                    </a:lnTo>
                    <a:lnTo>
                      <a:pt x="157" y="1542"/>
                    </a:lnTo>
                    <a:lnTo>
                      <a:pt x="137" y="1608"/>
                    </a:lnTo>
                    <a:lnTo>
                      <a:pt x="122" y="1676"/>
                    </a:lnTo>
                    <a:lnTo>
                      <a:pt x="113" y="1745"/>
                    </a:lnTo>
                    <a:lnTo>
                      <a:pt x="110" y="1816"/>
                    </a:lnTo>
                    <a:lnTo>
                      <a:pt x="108" y="1834"/>
                    </a:lnTo>
                    <a:lnTo>
                      <a:pt x="100" y="1849"/>
                    </a:lnTo>
                    <a:lnTo>
                      <a:pt x="88" y="1860"/>
                    </a:lnTo>
                    <a:lnTo>
                      <a:pt x="73" y="1869"/>
                    </a:lnTo>
                    <a:lnTo>
                      <a:pt x="55" y="1871"/>
                    </a:lnTo>
                    <a:lnTo>
                      <a:pt x="37" y="1869"/>
                    </a:lnTo>
                    <a:lnTo>
                      <a:pt x="23" y="1860"/>
                    </a:lnTo>
                    <a:lnTo>
                      <a:pt x="10" y="1849"/>
                    </a:lnTo>
                    <a:lnTo>
                      <a:pt x="3" y="1834"/>
                    </a:lnTo>
                    <a:lnTo>
                      <a:pt x="0" y="1816"/>
                    </a:lnTo>
                    <a:lnTo>
                      <a:pt x="3" y="1737"/>
                    </a:lnTo>
                    <a:lnTo>
                      <a:pt x="14" y="1659"/>
                    </a:lnTo>
                    <a:lnTo>
                      <a:pt x="29" y="1585"/>
                    </a:lnTo>
                    <a:lnTo>
                      <a:pt x="51" y="1512"/>
                    </a:lnTo>
                    <a:lnTo>
                      <a:pt x="79" y="1442"/>
                    </a:lnTo>
                    <a:lnTo>
                      <a:pt x="111" y="1374"/>
                    </a:lnTo>
                    <a:lnTo>
                      <a:pt x="149" y="1310"/>
                    </a:lnTo>
                    <a:lnTo>
                      <a:pt x="192" y="1249"/>
                    </a:lnTo>
                    <a:lnTo>
                      <a:pt x="240" y="1192"/>
                    </a:lnTo>
                    <a:lnTo>
                      <a:pt x="291" y="1139"/>
                    </a:lnTo>
                    <a:lnTo>
                      <a:pt x="346" y="1090"/>
                    </a:lnTo>
                    <a:lnTo>
                      <a:pt x="406" y="1046"/>
                    </a:lnTo>
                    <a:lnTo>
                      <a:pt x="470" y="1005"/>
                    </a:lnTo>
                    <a:lnTo>
                      <a:pt x="535" y="971"/>
                    </a:lnTo>
                    <a:lnTo>
                      <a:pt x="604" y="941"/>
                    </a:lnTo>
                    <a:lnTo>
                      <a:pt x="676" y="917"/>
                    </a:lnTo>
                    <a:lnTo>
                      <a:pt x="636" y="889"/>
                    </a:lnTo>
                    <a:lnTo>
                      <a:pt x="597" y="857"/>
                    </a:lnTo>
                    <a:lnTo>
                      <a:pt x="563" y="821"/>
                    </a:lnTo>
                    <a:lnTo>
                      <a:pt x="532" y="782"/>
                    </a:lnTo>
                    <a:lnTo>
                      <a:pt x="505" y="740"/>
                    </a:lnTo>
                    <a:lnTo>
                      <a:pt x="483" y="695"/>
                    </a:lnTo>
                    <a:lnTo>
                      <a:pt x="464" y="649"/>
                    </a:lnTo>
                    <a:lnTo>
                      <a:pt x="451" y="599"/>
                    </a:lnTo>
                    <a:lnTo>
                      <a:pt x="444" y="548"/>
                    </a:lnTo>
                    <a:lnTo>
                      <a:pt x="441" y="495"/>
                    </a:lnTo>
                    <a:lnTo>
                      <a:pt x="444" y="441"/>
                    </a:lnTo>
                    <a:lnTo>
                      <a:pt x="452" y="389"/>
                    </a:lnTo>
                    <a:lnTo>
                      <a:pt x="466" y="339"/>
                    </a:lnTo>
                    <a:lnTo>
                      <a:pt x="484" y="291"/>
                    </a:lnTo>
                    <a:lnTo>
                      <a:pt x="508" y="245"/>
                    </a:lnTo>
                    <a:lnTo>
                      <a:pt x="536" y="203"/>
                    </a:lnTo>
                    <a:lnTo>
                      <a:pt x="568" y="163"/>
                    </a:lnTo>
                    <a:lnTo>
                      <a:pt x="604" y="128"/>
                    </a:lnTo>
                    <a:lnTo>
                      <a:pt x="644" y="96"/>
                    </a:lnTo>
                    <a:lnTo>
                      <a:pt x="686" y="68"/>
                    </a:lnTo>
                    <a:lnTo>
                      <a:pt x="731" y="44"/>
                    </a:lnTo>
                    <a:lnTo>
                      <a:pt x="780" y="26"/>
                    </a:lnTo>
                    <a:lnTo>
                      <a:pt x="829" y="11"/>
                    </a:lnTo>
                    <a:lnTo>
                      <a:pt x="882" y="3"/>
                    </a:lnTo>
                    <a:lnTo>
                      <a:pt x="9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38"/>
              <p:cNvSpPr>
                <a:spLocks/>
              </p:cNvSpPr>
              <p:nvPr/>
            </p:nvSpPr>
            <p:spPr bwMode="auto">
              <a:xfrm>
                <a:off x="3185" y="801"/>
                <a:ext cx="123" cy="171"/>
              </a:xfrm>
              <a:custGeom>
                <a:avLst/>
                <a:gdLst>
                  <a:gd name="T0" fmla="*/ 530 w 1359"/>
                  <a:gd name="T1" fmla="*/ 11 h 1871"/>
                  <a:gd name="T2" fmla="*/ 674 w 1359"/>
                  <a:gd name="T3" fmla="*/ 68 h 1871"/>
                  <a:gd name="T4" fmla="*/ 792 w 1359"/>
                  <a:gd name="T5" fmla="*/ 163 h 1871"/>
                  <a:gd name="T6" fmla="*/ 875 w 1359"/>
                  <a:gd name="T7" fmla="*/ 291 h 1871"/>
                  <a:gd name="T8" fmla="*/ 916 w 1359"/>
                  <a:gd name="T9" fmla="*/ 441 h 1871"/>
                  <a:gd name="T10" fmla="*/ 908 w 1359"/>
                  <a:gd name="T11" fmla="*/ 599 h 1871"/>
                  <a:gd name="T12" fmla="*/ 854 w 1359"/>
                  <a:gd name="T13" fmla="*/ 740 h 1871"/>
                  <a:gd name="T14" fmla="*/ 762 w 1359"/>
                  <a:gd name="T15" fmla="*/ 857 h 1871"/>
                  <a:gd name="T16" fmla="*/ 754 w 1359"/>
                  <a:gd name="T17" fmla="*/ 941 h 1871"/>
                  <a:gd name="T18" fmla="*/ 954 w 1359"/>
                  <a:gd name="T19" fmla="*/ 1046 h 1871"/>
                  <a:gd name="T20" fmla="*/ 1120 w 1359"/>
                  <a:gd name="T21" fmla="*/ 1192 h 1871"/>
                  <a:gd name="T22" fmla="*/ 1248 w 1359"/>
                  <a:gd name="T23" fmla="*/ 1374 h 1871"/>
                  <a:gd name="T24" fmla="*/ 1331 w 1359"/>
                  <a:gd name="T25" fmla="*/ 1585 h 1871"/>
                  <a:gd name="T26" fmla="*/ 1359 w 1359"/>
                  <a:gd name="T27" fmla="*/ 1816 h 1871"/>
                  <a:gd name="T28" fmla="*/ 1337 w 1359"/>
                  <a:gd name="T29" fmla="*/ 1860 h 1871"/>
                  <a:gd name="T30" fmla="*/ 1287 w 1359"/>
                  <a:gd name="T31" fmla="*/ 1869 h 1871"/>
                  <a:gd name="T32" fmla="*/ 1252 w 1359"/>
                  <a:gd name="T33" fmla="*/ 1834 h 1871"/>
                  <a:gd name="T34" fmla="*/ 1238 w 1359"/>
                  <a:gd name="T35" fmla="*/ 1676 h 1871"/>
                  <a:gd name="T36" fmla="*/ 1177 w 1359"/>
                  <a:gd name="T37" fmla="*/ 1480 h 1871"/>
                  <a:gd name="T38" fmla="*/ 1074 w 1359"/>
                  <a:gd name="T39" fmla="*/ 1308 h 1871"/>
                  <a:gd name="T40" fmla="*/ 933 w 1359"/>
                  <a:gd name="T41" fmla="*/ 1166 h 1871"/>
                  <a:gd name="T42" fmla="*/ 761 w 1359"/>
                  <a:gd name="T43" fmla="*/ 1062 h 1871"/>
                  <a:gd name="T44" fmla="*/ 565 w 1359"/>
                  <a:gd name="T45" fmla="*/ 1002 h 1871"/>
                  <a:gd name="T46" fmla="*/ 406 w 1359"/>
                  <a:gd name="T47" fmla="*/ 988 h 1871"/>
                  <a:gd name="T48" fmla="*/ 372 w 1359"/>
                  <a:gd name="T49" fmla="*/ 953 h 1871"/>
                  <a:gd name="T50" fmla="*/ 379 w 1359"/>
                  <a:gd name="T51" fmla="*/ 903 h 1871"/>
                  <a:gd name="T52" fmla="*/ 424 w 1359"/>
                  <a:gd name="T53" fmla="*/ 881 h 1871"/>
                  <a:gd name="T54" fmla="*/ 563 w 1359"/>
                  <a:gd name="T55" fmla="*/ 855 h 1871"/>
                  <a:gd name="T56" fmla="*/ 680 w 1359"/>
                  <a:gd name="T57" fmla="*/ 783 h 1871"/>
                  <a:gd name="T58" fmla="*/ 764 w 1359"/>
                  <a:gd name="T59" fmla="*/ 677 h 1871"/>
                  <a:gd name="T60" fmla="*/ 806 w 1359"/>
                  <a:gd name="T61" fmla="*/ 544 h 1871"/>
                  <a:gd name="T62" fmla="*/ 797 w 1359"/>
                  <a:gd name="T63" fmla="*/ 401 h 1871"/>
                  <a:gd name="T64" fmla="*/ 740 w 1359"/>
                  <a:gd name="T65" fmla="*/ 275 h 1871"/>
                  <a:gd name="T66" fmla="*/ 644 w 1359"/>
                  <a:gd name="T67" fmla="*/ 179 h 1871"/>
                  <a:gd name="T68" fmla="*/ 518 w 1359"/>
                  <a:gd name="T69" fmla="*/ 122 h 1871"/>
                  <a:gd name="T70" fmla="*/ 380 w 1359"/>
                  <a:gd name="T71" fmla="*/ 113 h 1871"/>
                  <a:gd name="T72" fmla="*/ 259 w 1359"/>
                  <a:gd name="T73" fmla="*/ 147 h 1871"/>
                  <a:gd name="T74" fmla="*/ 155 w 1359"/>
                  <a:gd name="T75" fmla="*/ 218 h 1871"/>
                  <a:gd name="T76" fmla="*/ 91 w 1359"/>
                  <a:gd name="T77" fmla="*/ 296 h 1871"/>
                  <a:gd name="T78" fmla="*/ 53 w 1359"/>
                  <a:gd name="T79" fmla="*/ 310 h 1871"/>
                  <a:gd name="T80" fmla="*/ 13 w 1359"/>
                  <a:gd name="T81" fmla="*/ 291 h 1871"/>
                  <a:gd name="T82" fmla="*/ 0 w 1359"/>
                  <a:gd name="T83" fmla="*/ 252 h 1871"/>
                  <a:gd name="T84" fmla="*/ 38 w 1359"/>
                  <a:gd name="T85" fmla="*/ 184 h 1871"/>
                  <a:gd name="T86" fmla="*/ 146 w 1359"/>
                  <a:gd name="T87" fmla="*/ 85 h 1871"/>
                  <a:gd name="T88" fmla="*/ 278 w 1359"/>
                  <a:gd name="T89" fmla="*/ 21 h 1871"/>
                  <a:gd name="T90" fmla="*/ 424 w 1359"/>
                  <a:gd name="T91" fmla="*/ 0 h 1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59" h="1871">
                    <a:moveTo>
                      <a:pt x="424" y="0"/>
                    </a:moveTo>
                    <a:lnTo>
                      <a:pt x="478" y="3"/>
                    </a:lnTo>
                    <a:lnTo>
                      <a:pt x="530" y="11"/>
                    </a:lnTo>
                    <a:lnTo>
                      <a:pt x="580" y="26"/>
                    </a:lnTo>
                    <a:lnTo>
                      <a:pt x="628" y="44"/>
                    </a:lnTo>
                    <a:lnTo>
                      <a:pt x="674" y="68"/>
                    </a:lnTo>
                    <a:lnTo>
                      <a:pt x="716" y="96"/>
                    </a:lnTo>
                    <a:lnTo>
                      <a:pt x="755" y="128"/>
                    </a:lnTo>
                    <a:lnTo>
                      <a:pt x="792" y="163"/>
                    </a:lnTo>
                    <a:lnTo>
                      <a:pt x="823" y="203"/>
                    </a:lnTo>
                    <a:lnTo>
                      <a:pt x="851" y="245"/>
                    </a:lnTo>
                    <a:lnTo>
                      <a:pt x="875" y="291"/>
                    </a:lnTo>
                    <a:lnTo>
                      <a:pt x="893" y="339"/>
                    </a:lnTo>
                    <a:lnTo>
                      <a:pt x="908" y="389"/>
                    </a:lnTo>
                    <a:lnTo>
                      <a:pt x="916" y="441"/>
                    </a:lnTo>
                    <a:lnTo>
                      <a:pt x="919" y="495"/>
                    </a:lnTo>
                    <a:lnTo>
                      <a:pt x="916" y="548"/>
                    </a:lnTo>
                    <a:lnTo>
                      <a:pt x="908" y="599"/>
                    </a:lnTo>
                    <a:lnTo>
                      <a:pt x="894" y="649"/>
                    </a:lnTo>
                    <a:lnTo>
                      <a:pt x="877" y="695"/>
                    </a:lnTo>
                    <a:lnTo>
                      <a:pt x="854" y="740"/>
                    </a:lnTo>
                    <a:lnTo>
                      <a:pt x="827" y="782"/>
                    </a:lnTo>
                    <a:lnTo>
                      <a:pt x="796" y="821"/>
                    </a:lnTo>
                    <a:lnTo>
                      <a:pt x="762" y="857"/>
                    </a:lnTo>
                    <a:lnTo>
                      <a:pt x="724" y="889"/>
                    </a:lnTo>
                    <a:lnTo>
                      <a:pt x="683" y="917"/>
                    </a:lnTo>
                    <a:lnTo>
                      <a:pt x="754" y="941"/>
                    </a:lnTo>
                    <a:lnTo>
                      <a:pt x="824" y="971"/>
                    </a:lnTo>
                    <a:lnTo>
                      <a:pt x="890" y="1005"/>
                    </a:lnTo>
                    <a:lnTo>
                      <a:pt x="954" y="1046"/>
                    </a:lnTo>
                    <a:lnTo>
                      <a:pt x="1013" y="1090"/>
                    </a:lnTo>
                    <a:lnTo>
                      <a:pt x="1069" y="1139"/>
                    </a:lnTo>
                    <a:lnTo>
                      <a:pt x="1120" y="1192"/>
                    </a:lnTo>
                    <a:lnTo>
                      <a:pt x="1167" y="1249"/>
                    </a:lnTo>
                    <a:lnTo>
                      <a:pt x="1211" y="1310"/>
                    </a:lnTo>
                    <a:lnTo>
                      <a:pt x="1248" y="1374"/>
                    </a:lnTo>
                    <a:lnTo>
                      <a:pt x="1281" y="1442"/>
                    </a:lnTo>
                    <a:lnTo>
                      <a:pt x="1308" y="1512"/>
                    </a:lnTo>
                    <a:lnTo>
                      <a:pt x="1331" y="1585"/>
                    </a:lnTo>
                    <a:lnTo>
                      <a:pt x="1346" y="1659"/>
                    </a:lnTo>
                    <a:lnTo>
                      <a:pt x="1356" y="1737"/>
                    </a:lnTo>
                    <a:lnTo>
                      <a:pt x="1359" y="1816"/>
                    </a:lnTo>
                    <a:lnTo>
                      <a:pt x="1357" y="1834"/>
                    </a:lnTo>
                    <a:lnTo>
                      <a:pt x="1348" y="1849"/>
                    </a:lnTo>
                    <a:lnTo>
                      <a:pt x="1337" y="1860"/>
                    </a:lnTo>
                    <a:lnTo>
                      <a:pt x="1322" y="1869"/>
                    </a:lnTo>
                    <a:lnTo>
                      <a:pt x="1304" y="1871"/>
                    </a:lnTo>
                    <a:lnTo>
                      <a:pt x="1287" y="1869"/>
                    </a:lnTo>
                    <a:lnTo>
                      <a:pt x="1272" y="1860"/>
                    </a:lnTo>
                    <a:lnTo>
                      <a:pt x="1260" y="1849"/>
                    </a:lnTo>
                    <a:lnTo>
                      <a:pt x="1252" y="1834"/>
                    </a:lnTo>
                    <a:lnTo>
                      <a:pt x="1249" y="1816"/>
                    </a:lnTo>
                    <a:lnTo>
                      <a:pt x="1246" y="1745"/>
                    </a:lnTo>
                    <a:lnTo>
                      <a:pt x="1238" y="1676"/>
                    </a:lnTo>
                    <a:lnTo>
                      <a:pt x="1223" y="1608"/>
                    </a:lnTo>
                    <a:lnTo>
                      <a:pt x="1202" y="1542"/>
                    </a:lnTo>
                    <a:lnTo>
                      <a:pt x="1177" y="1480"/>
                    </a:lnTo>
                    <a:lnTo>
                      <a:pt x="1147" y="1419"/>
                    </a:lnTo>
                    <a:lnTo>
                      <a:pt x="1113" y="1362"/>
                    </a:lnTo>
                    <a:lnTo>
                      <a:pt x="1074" y="1308"/>
                    </a:lnTo>
                    <a:lnTo>
                      <a:pt x="1030" y="1257"/>
                    </a:lnTo>
                    <a:lnTo>
                      <a:pt x="984" y="1209"/>
                    </a:lnTo>
                    <a:lnTo>
                      <a:pt x="933" y="1166"/>
                    </a:lnTo>
                    <a:lnTo>
                      <a:pt x="878" y="1128"/>
                    </a:lnTo>
                    <a:lnTo>
                      <a:pt x="821" y="1092"/>
                    </a:lnTo>
                    <a:lnTo>
                      <a:pt x="761" y="1062"/>
                    </a:lnTo>
                    <a:lnTo>
                      <a:pt x="697" y="1037"/>
                    </a:lnTo>
                    <a:lnTo>
                      <a:pt x="632" y="1018"/>
                    </a:lnTo>
                    <a:lnTo>
                      <a:pt x="565" y="1002"/>
                    </a:lnTo>
                    <a:lnTo>
                      <a:pt x="495" y="994"/>
                    </a:lnTo>
                    <a:lnTo>
                      <a:pt x="424" y="991"/>
                    </a:lnTo>
                    <a:lnTo>
                      <a:pt x="406" y="988"/>
                    </a:lnTo>
                    <a:lnTo>
                      <a:pt x="392" y="980"/>
                    </a:lnTo>
                    <a:lnTo>
                      <a:pt x="379" y="968"/>
                    </a:lnTo>
                    <a:lnTo>
                      <a:pt x="372" y="953"/>
                    </a:lnTo>
                    <a:lnTo>
                      <a:pt x="369" y="936"/>
                    </a:lnTo>
                    <a:lnTo>
                      <a:pt x="372" y="918"/>
                    </a:lnTo>
                    <a:lnTo>
                      <a:pt x="379" y="903"/>
                    </a:lnTo>
                    <a:lnTo>
                      <a:pt x="392" y="891"/>
                    </a:lnTo>
                    <a:lnTo>
                      <a:pt x="406" y="883"/>
                    </a:lnTo>
                    <a:lnTo>
                      <a:pt x="424" y="881"/>
                    </a:lnTo>
                    <a:lnTo>
                      <a:pt x="472" y="878"/>
                    </a:lnTo>
                    <a:lnTo>
                      <a:pt x="518" y="868"/>
                    </a:lnTo>
                    <a:lnTo>
                      <a:pt x="563" y="855"/>
                    </a:lnTo>
                    <a:lnTo>
                      <a:pt x="605" y="835"/>
                    </a:lnTo>
                    <a:lnTo>
                      <a:pt x="644" y="811"/>
                    </a:lnTo>
                    <a:lnTo>
                      <a:pt x="680" y="783"/>
                    </a:lnTo>
                    <a:lnTo>
                      <a:pt x="712" y="751"/>
                    </a:lnTo>
                    <a:lnTo>
                      <a:pt x="740" y="715"/>
                    </a:lnTo>
                    <a:lnTo>
                      <a:pt x="764" y="677"/>
                    </a:lnTo>
                    <a:lnTo>
                      <a:pt x="783" y="634"/>
                    </a:lnTo>
                    <a:lnTo>
                      <a:pt x="797" y="590"/>
                    </a:lnTo>
                    <a:lnTo>
                      <a:pt x="806" y="544"/>
                    </a:lnTo>
                    <a:lnTo>
                      <a:pt x="809" y="495"/>
                    </a:lnTo>
                    <a:lnTo>
                      <a:pt x="806" y="448"/>
                    </a:lnTo>
                    <a:lnTo>
                      <a:pt x="797" y="401"/>
                    </a:lnTo>
                    <a:lnTo>
                      <a:pt x="783" y="356"/>
                    </a:lnTo>
                    <a:lnTo>
                      <a:pt x="764" y="315"/>
                    </a:lnTo>
                    <a:lnTo>
                      <a:pt x="740" y="275"/>
                    </a:lnTo>
                    <a:lnTo>
                      <a:pt x="712" y="239"/>
                    </a:lnTo>
                    <a:lnTo>
                      <a:pt x="680" y="207"/>
                    </a:lnTo>
                    <a:lnTo>
                      <a:pt x="644" y="179"/>
                    </a:lnTo>
                    <a:lnTo>
                      <a:pt x="605" y="155"/>
                    </a:lnTo>
                    <a:lnTo>
                      <a:pt x="563" y="137"/>
                    </a:lnTo>
                    <a:lnTo>
                      <a:pt x="518" y="122"/>
                    </a:lnTo>
                    <a:lnTo>
                      <a:pt x="472" y="113"/>
                    </a:lnTo>
                    <a:lnTo>
                      <a:pt x="424" y="110"/>
                    </a:lnTo>
                    <a:lnTo>
                      <a:pt x="380" y="113"/>
                    </a:lnTo>
                    <a:lnTo>
                      <a:pt x="339" y="120"/>
                    </a:lnTo>
                    <a:lnTo>
                      <a:pt x="298" y="131"/>
                    </a:lnTo>
                    <a:lnTo>
                      <a:pt x="259" y="147"/>
                    </a:lnTo>
                    <a:lnTo>
                      <a:pt x="222" y="167"/>
                    </a:lnTo>
                    <a:lnTo>
                      <a:pt x="187" y="190"/>
                    </a:lnTo>
                    <a:lnTo>
                      <a:pt x="155" y="218"/>
                    </a:lnTo>
                    <a:lnTo>
                      <a:pt x="126" y="250"/>
                    </a:lnTo>
                    <a:lnTo>
                      <a:pt x="101" y="285"/>
                    </a:lnTo>
                    <a:lnTo>
                      <a:pt x="91" y="296"/>
                    </a:lnTo>
                    <a:lnTo>
                      <a:pt x="80" y="303"/>
                    </a:lnTo>
                    <a:lnTo>
                      <a:pt x="66" y="309"/>
                    </a:lnTo>
                    <a:lnTo>
                      <a:pt x="53" y="310"/>
                    </a:lnTo>
                    <a:lnTo>
                      <a:pt x="38" y="308"/>
                    </a:lnTo>
                    <a:lnTo>
                      <a:pt x="25" y="300"/>
                    </a:lnTo>
                    <a:lnTo>
                      <a:pt x="13" y="291"/>
                    </a:lnTo>
                    <a:lnTo>
                      <a:pt x="6" y="280"/>
                    </a:lnTo>
                    <a:lnTo>
                      <a:pt x="1" y="266"/>
                    </a:lnTo>
                    <a:lnTo>
                      <a:pt x="0" y="252"/>
                    </a:lnTo>
                    <a:lnTo>
                      <a:pt x="3" y="238"/>
                    </a:lnTo>
                    <a:lnTo>
                      <a:pt x="9" y="225"/>
                    </a:lnTo>
                    <a:lnTo>
                      <a:pt x="38" y="184"/>
                    </a:lnTo>
                    <a:lnTo>
                      <a:pt x="71" y="147"/>
                    </a:lnTo>
                    <a:lnTo>
                      <a:pt x="108" y="114"/>
                    </a:lnTo>
                    <a:lnTo>
                      <a:pt x="146" y="85"/>
                    </a:lnTo>
                    <a:lnTo>
                      <a:pt x="187" y="60"/>
                    </a:lnTo>
                    <a:lnTo>
                      <a:pt x="232" y="38"/>
                    </a:lnTo>
                    <a:lnTo>
                      <a:pt x="278" y="21"/>
                    </a:lnTo>
                    <a:lnTo>
                      <a:pt x="325" y="10"/>
                    </a:lnTo>
                    <a:lnTo>
                      <a:pt x="374" y="3"/>
                    </a:lnTo>
                    <a:lnTo>
                      <a:pt x="4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" name="Oval 17"/>
            <p:cNvSpPr/>
            <p:nvPr/>
          </p:nvSpPr>
          <p:spPr>
            <a:xfrm>
              <a:off x="4202620" y="4908186"/>
              <a:ext cx="772434" cy="772434"/>
            </a:xfrm>
            <a:prstGeom prst="ellipse">
              <a:avLst/>
            </a:prstGeom>
            <a:noFill/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744432" y="4774168"/>
            <a:ext cx="239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Updated January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McPherson College Assessment Convocation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 smtClean="0"/>
              <a:t>Students Sharing the SSI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323" y="2115832"/>
            <a:ext cx="3316911" cy="2918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7465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www.youtube.com/watch?v=r9FTHDYpY-c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984702" y="1910031"/>
            <a:ext cx="4490534" cy="1323439"/>
          </a:xfrm>
        </p:spPr>
        <p:txBody>
          <a:bodyPr/>
          <a:lstStyle/>
          <a:p>
            <a:r>
              <a:rPr lang="en-US" dirty="0" smtClean="0"/>
              <a:t>Accreditation Documentation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7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34"/>
          </p:nvPr>
        </p:nvPicPr>
        <p:blipFill>
          <a:blip r:embed="rId2"/>
          <a:stretch>
            <a:fillRect/>
          </a:stretch>
        </p:blipFill>
        <p:spPr>
          <a:xfrm>
            <a:off x="795147" y="276347"/>
            <a:ext cx="3589284" cy="458889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5"/>
          </p:nvPr>
        </p:nvPicPr>
        <p:blipFill>
          <a:blip r:embed="rId3"/>
          <a:stretch>
            <a:fillRect/>
          </a:stretch>
        </p:blipFill>
        <p:spPr>
          <a:xfrm>
            <a:off x="4384431" y="276346"/>
            <a:ext cx="3629395" cy="458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9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00" y="128954"/>
            <a:ext cx="3931141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341" y="128954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984702" y="2217807"/>
            <a:ext cx="4490534" cy="707886"/>
          </a:xfrm>
        </p:spPr>
        <p:txBody>
          <a:bodyPr/>
          <a:lstStyle/>
          <a:p>
            <a:r>
              <a:rPr lang="en-US" dirty="0" smtClean="0"/>
              <a:t>Newsletters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7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91" y="205699"/>
            <a:ext cx="3796638" cy="4732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329" y="205699"/>
            <a:ext cx="3792776" cy="47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61" y="82943"/>
            <a:ext cx="3929223" cy="4977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236" y="82944"/>
            <a:ext cx="3973953" cy="497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2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197" y="222739"/>
            <a:ext cx="3705326" cy="480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9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806" y="105508"/>
            <a:ext cx="40681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8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 smtClean="0"/>
              <a:t>Posters</a:t>
            </a:r>
          </a:p>
          <a:p>
            <a:r>
              <a:rPr lang="en-US" sz="2800" dirty="0" smtClean="0"/>
              <a:t>You Tube Video Links</a:t>
            </a:r>
          </a:p>
          <a:p>
            <a:r>
              <a:rPr lang="en-US" sz="2800" dirty="0" smtClean="0"/>
              <a:t>Accreditation Documentation</a:t>
            </a:r>
          </a:p>
          <a:p>
            <a:r>
              <a:rPr lang="en-US" sz="2800" dirty="0" smtClean="0"/>
              <a:t>Newsletters</a:t>
            </a:r>
            <a:r>
              <a:rPr lang="en-US" sz="2800" dirty="0" smtClean="0"/>
              <a:t> 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Types of materials included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984702" y="2217807"/>
            <a:ext cx="4490534" cy="707886"/>
          </a:xfrm>
        </p:spPr>
        <p:txBody>
          <a:bodyPr/>
          <a:lstStyle/>
          <a:p>
            <a:r>
              <a:rPr lang="en-US" dirty="0" smtClean="0"/>
              <a:t>Posters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2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36"/>
          </p:nvPr>
        </p:nvPicPr>
        <p:blipFill>
          <a:blip r:embed="rId2"/>
          <a:stretch>
            <a:fillRect/>
          </a:stretch>
        </p:blipFill>
        <p:spPr>
          <a:xfrm>
            <a:off x="2612669" y="257641"/>
            <a:ext cx="3881915" cy="48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0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34"/>
          </p:nvPr>
        </p:nvPicPr>
        <p:blipFill>
          <a:blip r:embed="rId2"/>
          <a:stretch>
            <a:fillRect/>
          </a:stretch>
        </p:blipFill>
        <p:spPr>
          <a:xfrm>
            <a:off x="647584" y="350116"/>
            <a:ext cx="3807185" cy="479338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5"/>
          </p:nvPr>
        </p:nvPicPr>
        <p:blipFill>
          <a:blip r:embed="rId3"/>
          <a:stretch>
            <a:fillRect/>
          </a:stretch>
        </p:blipFill>
        <p:spPr>
          <a:xfrm>
            <a:off x="4454769" y="350116"/>
            <a:ext cx="3740961" cy="479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36"/>
          </p:nvPr>
        </p:nvPicPr>
        <p:blipFill>
          <a:blip r:embed="rId2"/>
          <a:stretch>
            <a:fillRect/>
          </a:stretch>
        </p:blipFill>
        <p:spPr>
          <a:xfrm>
            <a:off x="2511907" y="81645"/>
            <a:ext cx="4006124" cy="50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3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36"/>
          </p:nvPr>
        </p:nvPicPr>
        <p:blipFill>
          <a:blip r:embed="rId2"/>
          <a:stretch>
            <a:fillRect/>
          </a:stretch>
        </p:blipFill>
        <p:spPr>
          <a:xfrm>
            <a:off x="3057593" y="299794"/>
            <a:ext cx="3050129" cy="474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2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36"/>
          </p:nvPr>
        </p:nvPicPr>
        <p:blipFill>
          <a:blip r:embed="rId2"/>
          <a:stretch>
            <a:fillRect/>
          </a:stretch>
        </p:blipFill>
        <p:spPr>
          <a:xfrm>
            <a:off x="2813995" y="334963"/>
            <a:ext cx="3633697" cy="45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984702" y="2217807"/>
            <a:ext cx="4490534" cy="707886"/>
          </a:xfrm>
        </p:spPr>
        <p:txBody>
          <a:bodyPr/>
          <a:lstStyle/>
          <a:p>
            <a:r>
              <a:rPr lang="en-US" dirty="0" smtClean="0"/>
              <a:t>YouTube Video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37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45">
      <a:dk1>
        <a:srgbClr val="002D5C"/>
      </a:dk1>
      <a:lt1>
        <a:srgbClr val="FFFFFF"/>
      </a:lt1>
      <a:dk2>
        <a:srgbClr val="5B6770"/>
      </a:dk2>
      <a:lt2>
        <a:srgbClr val="DBD9D6"/>
      </a:lt2>
      <a:accent1>
        <a:srgbClr val="002D5C"/>
      </a:accent1>
      <a:accent2>
        <a:srgbClr val="C3D600"/>
      </a:accent2>
      <a:accent3>
        <a:srgbClr val="0071CE"/>
      </a:accent3>
      <a:accent4>
        <a:srgbClr val="898BB4"/>
      </a:accent4>
      <a:accent5>
        <a:srgbClr val="EDAA00"/>
      </a:accent5>
      <a:accent6>
        <a:srgbClr val="802245"/>
      </a:accent6>
      <a:hlink>
        <a:srgbClr val="0071CE"/>
      </a:hlink>
      <a:folHlink>
        <a:srgbClr val="0071CE"/>
      </a:folHlink>
    </a:clrScheme>
    <a:fontScheme name="Custom 165">
      <a:majorFont>
        <a:latin typeface="Century Gothic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NL_PPT_Template_Widescreen_0319.pptx" id="{206EB941-745E-4659-A15C-F14E2FF927EE}" vid="{49FAE138-0D1C-45EE-93DC-66AC73F3DA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RNL_PPT_Template_Widescreen_0419</Template>
  <TotalTime>40</TotalTime>
  <Words>47</Words>
  <Application>Microsoft Office PowerPoint</Application>
  <PresentationFormat>On-screen Show (16:9)</PresentationFormat>
  <Paragraphs>20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</vt:lpstr>
      <vt:lpstr>Century Gothic</vt:lpstr>
      <vt:lpstr>Lato Heavy</vt:lpstr>
      <vt:lpstr>Lato Light</vt:lpstr>
      <vt:lpstr>Lato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McPherson College Assessment Convocation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Bryant</dc:creator>
  <cp:lastModifiedBy>Julie Bryant</cp:lastModifiedBy>
  <cp:revision>5</cp:revision>
  <dcterms:created xsi:type="dcterms:W3CDTF">2021-01-22T20:39:46Z</dcterms:created>
  <dcterms:modified xsi:type="dcterms:W3CDTF">2021-01-22T21:20:15Z</dcterms:modified>
</cp:coreProperties>
</file>